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8CD04-A056-4B04-B175-40C9C1067BBD}" type="doc">
      <dgm:prSet loTypeId="urn:diagrams.loki3.com/BracketList+Icon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75EB1CC-E8B3-4475-951A-8ADFCB8E2ED7}">
      <dgm:prSet phldrT="[Text]"/>
      <dgm:spPr/>
      <dgm:t>
        <a:bodyPr/>
        <a:lstStyle/>
        <a:p>
          <a:r>
            <a:rPr lang="en-US" dirty="0" smtClean="0"/>
            <a:t>Effect on me</a:t>
          </a:r>
          <a:endParaRPr lang="en-US" dirty="0"/>
        </a:p>
      </dgm:t>
    </dgm:pt>
    <dgm:pt modelId="{5D12793D-E281-4681-A15B-A0C4BE28A975}" type="parTrans" cxnId="{803A4683-8658-463D-94D7-CF637046CAB0}">
      <dgm:prSet/>
      <dgm:spPr/>
      <dgm:t>
        <a:bodyPr/>
        <a:lstStyle/>
        <a:p>
          <a:endParaRPr lang="en-US"/>
        </a:p>
      </dgm:t>
    </dgm:pt>
    <dgm:pt modelId="{994FEC27-D30A-4965-A024-04408F5BBEFA}" type="sibTrans" cxnId="{803A4683-8658-463D-94D7-CF637046CAB0}">
      <dgm:prSet/>
      <dgm:spPr/>
      <dgm:t>
        <a:bodyPr/>
        <a:lstStyle/>
        <a:p>
          <a:endParaRPr lang="en-US"/>
        </a:p>
      </dgm:t>
    </dgm:pt>
    <dgm:pt modelId="{75EE4ACF-93A9-4D1C-A709-9EC6BA035062}">
      <dgm:prSet phldrT="[Text]"/>
      <dgm:spPr/>
      <dgm:t>
        <a:bodyPr/>
        <a:lstStyle/>
        <a:p>
          <a:r>
            <a:rPr lang="en-US" dirty="0" smtClean="0"/>
            <a:t>Can I clearly and fully know all of how I am impacted by this circumstance?</a:t>
          </a:r>
          <a:endParaRPr lang="en-US" dirty="0"/>
        </a:p>
      </dgm:t>
    </dgm:pt>
    <dgm:pt modelId="{1099A50C-783E-4A5B-A504-F0669C39E1D8}" type="parTrans" cxnId="{E6C32A7E-FAD5-48E6-B0BD-138C540F2729}">
      <dgm:prSet/>
      <dgm:spPr/>
      <dgm:t>
        <a:bodyPr/>
        <a:lstStyle/>
        <a:p>
          <a:endParaRPr lang="en-US"/>
        </a:p>
      </dgm:t>
    </dgm:pt>
    <dgm:pt modelId="{4452B144-BECA-4EEE-9642-5FAFB135E9B7}" type="sibTrans" cxnId="{E6C32A7E-FAD5-48E6-B0BD-138C540F2729}">
      <dgm:prSet/>
      <dgm:spPr/>
      <dgm:t>
        <a:bodyPr/>
        <a:lstStyle/>
        <a:p>
          <a:endParaRPr lang="en-US"/>
        </a:p>
      </dgm:t>
    </dgm:pt>
    <dgm:pt modelId="{43D92CB4-6A38-47F0-946C-E485790757BB}">
      <dgm:prSet phldrT="[Text]"/>
      <dgm:spPr/>
      <dgm:t>
        <a:bodyPr/>
        <a:lstStyle/>
        <a:p>
          <a:r>
            <a:rPr lang="en-US" dirty="0" smtClean="0"/>
            <a:t>Voicing the effect</a:t>
          </a:r>
          <a:endParaRPr lang="en-US" dirty="0"/>
        </a:p>
      </dgm:t>
    </dgm:pt>
    <dgm:pt modelId="{37F3AAFF-C321-4D11-9A50-E3CFB7C1E828}" type="parTrans" cxnId="{4574DEC6-85C0-4EAC-9775-683D30BD3FF8}">
      <dgm:prSet/>
      <dgm:spPr/>
      <dgm:t>
        <a:bodyPr/>
        <a:lstStyle/>
        <a:p>
          <a:endParaRPr lang="en-US"/>
        </a:p>
      </dgm:t>
    </dgm:pt>
    <dgm:pt modelId="{B98EB400-782E-47B8-8FBB-7C633E9A87D0}" type="sibTrans" cxnId="{4574DEC6-85C0-4EAC-9775-683D30BD3FF8}">
      <dgm:prSet/>
      <dgm:spPr/>
      <dgm:t>
        <a:bodyPr/>
        <a:lstStyle/>
        <a:p>
          <a:endParaRPr lang="en-US"/>
        </a:p>
      </dgm:t>
    </dgm:pt>
    <dgm:pt modelId="{98289DE9-60FE-43E2-A43B-0EC070731017}">
      <dgm:prSet phldrT="[Text]"/>
      <dgm:spPr/>
      <dgm:t>
        <a:bodyPr/>
        <a:lstStyle/>
        <a:p>
          <a:r>
            <a:rPr lang="en-US" dirty="0" smtClean="0"/>
            <a:t>Do I have a way of describing the effect such that the other will be able to understand my experience?</a:t>
          </a:r>
          <a:endParaRPr lang="en-US" dirty="0"/>
        </a:p>
      </dgm:t>
    </dgm:pt>
    <dgm:pt modelId="{5AE6EF53-CC4F-433F-B764-25F10C32527B}" type="parTrans" cxnId="{43A005B4-A9FB-41EB-B16D-540F55450246}">
      <dgm:prSet/>
      <dgm:spPr/>
      <dgm:t>
        <a:bodyPr/>
        <a:lstStyle/>
        <a:p>
          <a:endParaRPr lang="en-US"/>
        </a:p>
      </dgm:t>
    </dgm:pt>
    <dgm:pt modelId="{80AAF635-AD3A-4572-AC1D-A44E4BF546B7}" type="sibTrans" cxnId="{43A005B4-A9FB-41EB-B16D-540F55450246}">
      <dgm:prSet/>
      <dgm:spPr/>
      <dgm:t>
        <a:bodyPr/>
        <a:lstStyle/>
        <a:p>
          <a:endParaRPr lang="en-US"/>
        </a:p>
      </dgm:t>
    </dgm:pt>
    <dgm:pt modelId="{F458A9B3-C439-4F84-B80E-CA388F67AB41}">
      <dgm:prSet/>
      <dgm:spPr/>
      <dgm:t>
        <a:bodyPr/>
        <a:lstStyle/>
        <a:p>
          <a:r>
            <a:rPr lang="en-US" dirty="0" smtClean="0"/>
            <a:t>Safety</a:t>
          </a:r>
          <a:endParaRPr lang="en-US" dirty="0"/>
        </a:p>
      </dgm:t>
    </dgm:pt>
    <dgm:pt modelId="{5AF19448-6678-4FF4-A3BC-F114B3C054F4}" type="parTrans" cxnId="{2411E845-6C3C-41F1-AD76-D1E41C165A94}">
      <dgm:prSet/>
      <dgm:spPr/>
      <dgm:t>
        <a:bodyPr/>
        <a:lstStyle/>
        <a:p>
          <a:endParaRPr lang="en-US"/>
        </a:p>
      </dgm:t>
    </dgm:pt>
    <dgm:pt modelId="{6ADA2366-334F-4D53-9205-496E3F848B5A}" type="sibTrans" cxnId="{2411E845-6C3C-41F1-AD76-D1E41C165A94}">
      <dgm:prSet/>
      <dgm:spPr/>
      <dgm:t>
        <a:bodyPr/>
        <a:lstStyle/>
        <a:p>
          <a:endParaRPr lang="en-US"/>
        </a:p>
      </dgm:t>
    </dgm:pt>
    <dgm:pt modelId="{7372427E-4D4F-41C0-A998-F10E23E41C59}">
      <dgm:prSet/>
      <dgm:spPr/>
      <dgm:t>
        <a:bodyPr/>
        <a:lstStyle/>
        <a:p>
          <a:r>
            <a:rPr lang="en-US" dirty="0" smtClean="0"/>
            <a:t>If I say how this circumstance affects me, will I be safe?</a:t>
          </a:r>
          <a:endParaRPr lang="en-US" dirty="0"/>
        </a:p>
      </dgm:t>
    </dgm:pt>
    <dgm:pt modelId="{4BE7D294-C526-44F3-94F7-399476162E4F}" type="parTrans" cxnId="{285392E0-4C58-45FF-B518-83796CEC6BF3}">
      <dgm:prSet/>
      <dgm:spPr/>
      <dgm:t>
        <a:bodyPr/>
        <a:lstStyle/>
        <a:p>
          <a:endParaRPr lang="en-US"/>
        </a:p>
      </dgm:t>
    </dgm:pt>
    <dgm:pt modelId="{6F803348-AAAA-46EB-A592-9129B291A735}" type="sibTrans" cxnId="{285392E0-4C58-45FF-B518-83796CEC6BF3}">
      <dgm:prSet/>
      <dgm:spPr/>
      <dgm:t>
        <a:bodyPr/>
        <a:lstStyle/>
        <a:p>
          <a:endParaRPr lang="en-US"/>
        </a:p>
      </dgm:t>
    </dgm:pt>
    <dgm:pt modelId="{2BA49165-A891-40F4-A4E1-B870B3156FA8}">
      <dgm:prSet/>
      <dgm:spPr/>
      <dgm:t>
        <a:bodyPr/>
        <a:lstStyle/>
        <a:p>
          <a:r>
            <a:rPr lang="en-US" dirty="0" smtClean="0"/>
            <a:t>Managing anxiety</a:t>
          </a:r>
          <a:endParaRPr lang="en-US" dirty="0"/>
        </a:p>
      </dgm:t>
    </dgm:pt>
    <dgm:pt modelId="{A664E2F7-EEC3-494A-A76D-C4C2026FF371}" type="parTrans" cxnId="{B1FBDAB5-EDF3-4B36-A224-903BD703B8F2}">
      <dgm:prSet/>
      <dgm:spPr/>
      <dgm:t>
        <a:bodyPr/>
        <a:lstStyle/>
        <a:p>
          <a:endParaRPr lang="en-US"/>
        </a:p>
      </dgm:t>
    </dgm:pt>
    <dgm:pt modelId="{3F2BE459-2A4F-47B9-9D8C-66D9557DE770}" type="sibTrans" cxnId="{B1FBDAB5-EDF3-4B36-A224-903BD703B8F2}">
      <dgm:prSet/>
      <dgm:spPr/>
      <dgm:t>
        <a:bodyPr/>
        <a:lstStyle/>
        <a:p>
          <a:endParaRPr lang="en-US"/>
        </a:p>
      </dgm:t>
    </dgm:pt>
    <dgm:pt modelId="{7B63C5CF-EAA2-4C65-A453-E07D50C1BF36}">
      <dgm:prSet/>
      <dgm:spPr/>
      <dgm:t>
        <a:bodyPr/>
        <a:lstStyle/>
        <a:p>
          <a:r>
            <a:rPr lang="en-US" dirty="0" smtClean="0"/>
            <a:t>Will I be able to care for my own anxiety as I listen to the other’s experience?</a:t>
          </a:r>
          <a:endParaRPr lang="en-US" dirty="0"/>
        </a:p>
      </dgm:t>
    </dgm:pt>
    <dgm:pt modelId="{97C44565-5B93-41D1-A6B0-47E69ADBBD24}" type="parTrans" cxnId="{D53A759F-DB68-4B5C-93F4-45240FBC62E1}">
      <dgm:prSet/>
      <dgm:spPr/>
      <dgm:t>
        <a:bodyPr/>
        <a:lstStyle/>
        <a:p>
          <a:endParaRPr lang="en-US"/>
        </a:p>
      </dgm:t>
    </dgm:pt>
    <dgm:pt modelId="{22886C50-D014-414F-AFFD-112423F36A32}" type="sibTrans" cxnId="{D53A759F-DB68-4B5C-93F4-45240FBC62E1}">
      <dgm:prSet/>
      <dgm:spPr/>
      <dgm:t>
        <a:bodyPr/>
        <a:lstStyle/>
        <a:p>
          <a:endParaRPr lang="en-US"/>
        </a:p>
      </dgm:t>
    </dgm:pt>
    <dgm:pt modelId="{960459AA-5807-4460-B9F2-C324B58290B7}">
      <dgm:prSet/>
      <dgm:spPr/>
      <dgm:t>
        <a:bodyPr/>
        <a:lstStyle/>
        <a:p>
          <a:r>
            <a:rPr lang="en-US" dirty="0" smtClean="0"/>
            <a:t>Mirroring</a:t>
          </a:r>
          <a:endParaRPr lang="en-US" dirty="0"/>
        </a:p>
      </dgm:t>
    </dgm:pt>
    <dgm:pt modelId="{8B7A8C5D-8A59-4D95-B0A8-974884A08CF0}" type="parTrans" cxnId="{20F06703-FB5B-40F5-8E94-CD33B94CFE9A}">
      <dgm:prSet/>
      <dgm:spPr/>
      <dgm:t>
        <a:bodyPr/>
        <a:lstStyle/>
        <a:p>
          <a:endParaRPr lang="en-US"/>
        </a:p>
      </dgm:t>
    </dgm:pt>
    <dgm:pt modelId="{0269AD6B-7570-49AD-8BB2-DD21A1A39330}" type="sibTrans" cxnId="{20F06703-FB5B-40F5-8E94-CD33B94CFE9A}">
      <dgm:prSet/>
      <dgm:spPr/>
      <dgm:t>
        <a:bodyPr/>
        <a:lstStyle/>
        <a:p>
          <a:endParaRPr lang="en-US"/>
        </a:p>
      </dgm:t>
    </dgm:pt>
    <dgm:pt modelId="{B8B3E54D-45BC-46E1-8BAB-BFA442DC71FD}">
      <dgm:prSet/>
      <dgm:spPr/>
      <dgm:t>
        <a:bodyPr/>
        <a:lstStyle/>
        <a:p>
          <a:r>
            <a:rPr lang="en-US" dirty="0" smtClean="0"/>
            <a:t>Will I be able to reflect back to the other the other’s experience with such clarity that the other will feel fully heard?</a:t>
          </a:r>
          <a:endParaRPr lang="en-US" dirty="0"/>
        </a:p>
      </dgm:t>
    </dgm:pt>
    <dgm:pt modelId="{BEB33811-11B9-4F0A-9644-30627964580A}" type="parTrans" cxnId="{70F25E80-4D91-4EEC-AD9D-0BC90A5F514E}">
      <dgm:prSet/>
      <dgm:spPr/>
      <dgm:t>
        <a:bodyPr/>
        <a:lstStyle/>
        <a:p>
          <a:endParaRPr lang="en-US"/>
        </a:p>
      </dgm:t>
    </dgm:pt>
    <dgm:pt modelId="{F2B59CFD-CA61-4100-8198-DAAE3C1B8AC9}" type="sibTrans" cxnId="{70F25E80-4D91-4EEC-AD9D-0BC90A5F514E}">
      <dgm:prSet/>
      <dgm:spPr/>
      <dgm:t>
        <a:bodyPr/>
        <a:lstStyle/>
        <a:p>
          <a:endParaRPr lang="en-US"/>
        </a:p>
      </dgm:t>
    </dgm:pt>
    <dgm:pt modelId="{37EFF9EF-6BCC-420F-809C-86E0B0B17E27}" type="pres">
      <dgm:prSet presAssocID="{F4E8CD04-A056-4B04-B175-40C9C1067B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37D7AB-E04F-4D2F-BF31-67BB8F94992C}" type="pres">
      <dgm:prSet presAssocID="{775EB1CC-E8B3-4475-951A-8ADFCB8E2ED7}" presName="linNode" presStyleCnt="0"/>
      <dgm:spPr/>
      <dgm:t>
        <a:bodyPr/>
        <a:lstStyle/>
        <a:p>
          <a:endParaRPr lang="en-US"/>
        </a:p>
      </dgm:t>
    </dgm:pt>
    <dgm:pt modelId="{FBF0054E-61DF-44F3-B762-8E16CE404969}" type="pres">
      <dgm:prSet presAssocID="{775EB1CC-E8B3-4475-951A-8ADFCB8E2ED7}" presName="parTx" presStyleLbl="revTx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EB4A4-BD4F-4DA4-A99B-0006130F5751}" type="pres">
      <dgm:prSet presAssocID="{775EB1CC-E8B3-4475-951A-8ADFCB8E2ED7}" presName="bracket" presStyleLbl="parChTrans1D1" presStyleIdx="0" presStyleCnt="5"/>
      <dgm:spPr/>
      <dgm:t>
        <a:bodyPr/>
        <a:lstStyle/>
        <a:p>
          <a:endParaRPr lang="en-US"/>
        </a:p>
      </dgm:t>
    </dgm:pt>
    <dgm:pt modelId="{6ED8722B-2F19-4028-9E46-11C304B26DAC}" type="pres">
      <dgm:prSet presAssocID="{775EB1CC-E8B3-4475-951A-8ADFCB8E2ED7}" presName="spH" presStyleCnt="0"/>
      <dgm:spPr/>
      <dgm:t>
        <a:bodyPr/>
        <a:lstStyle/>
        <a:p>
          <a:endParaRPr lang="en-US"/>
        </a:p>
      </dgm:t>
    </dgm:pt>
    <dgm:pt modelId="{5E60923C-EA16-43A3-8456-15CD90AEA383}" type="pres">
      <dgm:prSet presAssocID="{775EB1CC-E8B3-4475-951A-8ADFCB8E2ED7}" presName="des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3A8BB-43B1-4493-8CD3-C2512AFED210}" type="pres">
      <dgm:prSet presAssocID="{994FEC27-D30A-4965-A024-04408F5BBEFA}" presName="spV" presStyleCnt="0"/>
      <dgm:spPr/>
      <dgm:t>
        <a:bodyPr/>
        <a:lstStyle/>
        <a:p>
          <a:endParaRPr lang="en-US"/>
        </a:p>
      </dgm:t>
    </dgm:pt>
    <dgm:pt modelId="{612F8206-DFDF-4D33-946E-BD3C9587034F}" type="pres">
      <dgm:prSet presAssocID="{43D92CB4-6A38-47F0-946C-E485790757BB}" presName="linNode" presStyleCnt="0"/>
      <dgm:spPr/>
      <dgm:t>
        <a:bodyPr/>
        <a:lstStyle/>
        <a:p>
          <a:endParaRPr lang="en-US"/>
        </a:p>
      </dgm:t>
    </dgm:pt>
    <dgm:pt modelId="{EA460594-C82B-4615-93E5-25CF7F69A54E}" type="pres">
      <dgm:prSet presAssocID="{43D92CB4-6A38-47F0-946C-E485790757BB}" presName="parTx" presStyleLbl="revTx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19B46-6FF5-4BDE-AA50-4F5EEA3390C7}" type="pres">
      <dgm:prSet presAssocID="{43D92CB4-6A38-47F0-946C-E485790757BB}" presName="bracket" presStyleLbl="parChTrans1D1" presStyleIdx="1" presStyleCnt="5"/>
      <dgm:spPr/>
      <dgm:t>
        <a:bodyPr/>
        <a:lstStyle/>
        <a:p>
          <a:endParaRPr lang="en-US"/>
        </a:p>
      </dgm:t>
    </dgm:pt>
    <dgm:pt modelId="{029E6E85-DC54-47B4-B319-744098D90234}" type="pres">
      <dgm:prSet presAssocID="{43D92CB4-6A38-47F0-946C-E485790757BB}" presName="spH" presStyleCnt="0"/>
      <dgm:spPr/>
      <dgm:t>
        <a:bodyPr/>
        <a:lstStyle/>
        <a:p>
          <a:endParaRPr lang="en-US"/>
        </a:p>
      </dgm:t>
    </dgm:pt>
    <dgm:pt modelId="{DA5D2955-80A0-4D8C-9F96-489F162D8D17}" type="pres">
      <dgm:prSet presAssocID="{43D92CB4-6A38-47F0-946C-E485790757BB}" presName="des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41BE76-B149-4BC2-99EE-8338A970816C}" type="pres">
      <dgm:prSet presAssocID="{B98EB400-782E-47B8-8FBB-7C633E9A87D0}" presName="spV" presStyleCnt="0"/>
      <dgm:spPr/>
      <dgm:t>
        <a:bodyPr/>
        <a:lstStyle/>
        <a:p>
          <a:endParaRPr lang="en-US"/>
        </a:p>
      </dgm:t>
    </dgm:pt>
    <dgm:pt modelId="{6A7C07E3-FF02-4EDA-B7B8-C7508A4DA365}" type="pres">
      <dgm:prSet presAssocID="{F458A9B3-C439-4F84-B80E-CA388F67AB41}" presName="linNode" presStyleCnt="0"/>
      <dgm:spPr/>
      <dgm:t>
        <a:bodyPr/>
        <a:lstStyle/>
        <a:p>
          <a:endParaRPr lang="en-US"/>
        </a:p>
      </dgm:t>
    </dgm:pt>
    <dgm:pt modelId="{9E601B7F-B41B-49F3-8915-B80E06CAE523}" type="pres">
      <dgm:prSet presAssocID="{F458A9B3-C439-4F84-B80E-CA388F67AB41}" presName="parTx" presStyleLbl="revTx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8AA74-9901-4BAA-B537-0843B883AE81}" type="pres">
      <dgm:prSet presAssocID="{F458A9B3-C439-4F84-B80E-CA388F67AB41}" presName="bracket" presStyleLbl="parChTrans1D1" presStyleIdx="2" presStyleCnt="5"/>
      <dgm:spPr/>
      <dgm:t>
        <a:bodyPr/>
        <a:lstStyle/>
        <a:p>
          <a:endParaRPr lang="en-US"/>
        </a:p>
      </dgm:t>
    </dgm:pt>
    <dgm:pt modelId="{8E434235-BFE9-4DB0-BE1E-1AF7F15B7C4C}" type="pres">
      <dgm:prSet presAssocID="{F458A9B3-C439-4F84-B80E-CA388F67AB41}" presName="spH" presStyleCnt="0"/>
      <dgm:spPr/>
      <dgm:t>
        <a:bodyPr/>
        <a:lstStyle/>
        <a:p>
          <a:endParaRPr lang="en-US"/>
        </a:p>
      </dgm:t>
    </dgm:pt>
    <dgm:pt modelId="{BFEAA4B3-6566-4A27-B5EE-8E304D33EBA0}" type="pres">
      <dgm:prSet presAssocID="{F458A9B3-C439-4F84-B80E-CA388F67AB41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A786D-CBD4-4605-88B7-51709A5BB9CF}" type="pres">
      <dgm:prSet presAssocID="{6ADA2366-334F-4D53-9205-496E3F848B5A}" presName="spV" presStyleCnt="0"/>
      <dgm:spPr/>
      <dgm:t>
        <a:bodyPr/>
        <a:lstStyle/>
        <a:p>
          <a:endParaRPr lang="en-US"/>
        </a:p>
      </dgm:t>
    </dgm:pt>
    <dgm:pt modelId="{C35454B3-9BD8-413F-891C-ADE0292F7D4D}" type="pres">
      <dgm:prSet presAssocID="{2BA49165-A891-40F4-A4E1-B870B3156FA8}" presName="linNode" presStyleCnt="0"/>
      <dgm:spPr/>
      <dgm:t>
        <a:bodyPr/>
        <a:lstStyle/>
        <a:p>
          <a:endParaRPr lang="en-US"/>
        </a:p>
      </dgm:t>
    </dgm:pt>
    <dgm:pt modelId="{53AC3672-B6AD-43E5-AFCB-9B1F8399E71C}" type="pres">
      <dgm:prSet presAssocID="{2BA49165-A891-40F4-A4E1-B870B3156FA8}" presName="parTx" presStyleLbl="revTx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AFFB9-C17D-4B48-BDE4-2531E29C060D}" type="pres">
      <dgm:prSet presAssocID="{2BA49165-A891-40F4-A4E1-B870B3156FA8}" presName="bracket" presStyleLbl="parChTrans1D1" presStyleIdx="3" presStyleCnt="5"/>
      <dgm:spPr/>
      <dgm:t>
        <a:bodyPr/>
        <a:lstStyle/>
        <a:p>
          <a:endParaRPr lang="en-US"/>
        </a:p>
      </dgm:t>
    </dgm:pt>
    <dgm:pt modelId="{5B3E1B20-43FE-492F-9F43-73A4DA9DDC2C}" type="pres">
      <dgm:prSet presAssocID="{2BA49165-A891-40F4-A4E1-B870B3156FA8}" presName="spH" presStyleCnt="0"/>
      <dgm:spPr/>
      <dgm:t>
        <a:bodyPr/>
        <a:lstStyle/>
        <a:p>
          <a:endParaRPr lang="en-US"/>
        </a:p>
      </dgm:t>
    </dgm:pt>
    <dgm:pt modelId="{F558288B-64C1-43FC-849A-6821672841D9}" type="pres">
      <dgm:prSet presAssocID="{2BA49165-A891-40F4-A4E1-B870B3156FA8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8B185-0850-46B9-B9F8-08513C529267}" type="pres">
      <dgm:prSet presAssocID="{3F2BE459-2A4F-47B9-9D8C-66D9557DE770}" presName="spV" presStyleCnt="0"/>
      <dgm:spPr/>
      <dgm:t>
        <a:bodyPr/>
        <a:lstStyle/>
        <a:p>
          <a:endParaRPr lang="en-US"/>
        </a:p>
      </dgm:t>
    </dgm:pt>
    <dgm:pt modelId="{F8CF1B13-1545-4AF3-9C4E-6978E0230FDA}" type="pres">
      <dgm:prSet presAssocID="{960459AA-5807-4460-B9F2-C324B58290B7}" presName="linNode" presStyleCnt="0"/>
      <dgm:spPr/>
      <dgm:t>
        <a:bodyPr/>
        <a:lstStyle/>
        <a:p>
          <a:endParaRPr lang="en-US"/>
        </a:p>
      </dgm:t>
    </dgm:pt>
    <dgm:pt modelId="{926F295F-9503-4140-909B-E95EAD28F32C}" type="pres">
      <dgm:prSet presAssocID="{960459AA-5807-4460-B9F2-C324B58290B7}" presName="parTx" presStyleLbl="revTx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26310-0CCC-40ED-A287-9BA79448176E}" type="pres">
      <dgm:prSet presAssocID="{960459AA-5807-4460-B9F2-C324B58290B7}" presName="bracket" presStyleLbl="parChTrans1D1" presStyleIdx="4" presStyleCnt="5"/>
      <dgm:spPr/>
      <dgm:t>
        <a:bodyPr/>
        <a:lstStyle/>
        <a:p>
          <a:endParaRPr lang="en-US"/>
        </a:p>
      </dgm:t>
    </dgm:pt>
    <dgm:pt modelId="{B2F35CD2-CA84-4A42-A232-6E022682C144}" type="pres">
      <dgm:prSet presAssocID="{960459AA-5807-4460-B9F2-C324B58290B7}" presName="spH" presStyleCnt="0"/>
      <dgm:spPr/>
      <dgm:t>
        <a:bodyPr/>
        <a:lstStyle/>
        <a:p>
          <a:endParaRPr lang="en-US"/>
        </a:p>
      </dgm:t>
    </dgm:pt>
    <dgm:pt modelId="{5C469C08-8BCE-4C82-B37A-31C0436DDDE0}" type="pres">
      <dgm:prSet presAssocID="{960459AA-5807-4460-B9F2-C324B58290B7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A005B4-A9FB-41EB-B16D-540F55450246}" srcId="{43D92CB4-6A38-47F0-946C-E485790757BB}" destId="{98289DE9-60FE-43E2-A43B-0EC070731017}" srcOrd="0" destOrd="0" parTransId="{5AE6EF53-CC4F-433F-B764-25F10C32527B}" sibTransId="{80AAF635-AD3A-4572-AC1D-A44E4BF546B7}"/>
    <dgm:cxn modelId="{21C0E5AF-EBD8-4DAC-8D67-74C7C39A2ADD}" type="presOf" srcId="{775EB1CC-E8B3-4475-951A-8ADFCB8E2ED7}" destId="{FBF0054E-61DF-44F3-B762-8E16CE404969}" srcOrd="0" destOrd="0" presId="urn:diagrams.loki3.com/BracketList+Icon"/>
    <dgm:cxn modelId="{803A4683-8658-463D-94D7-CF637046CAB0}" srcId="{F4E8CD04-A056-4B04-B175-40C9C1067BBD}" destId="{775EB1CC-E8B3-4475-951A-8ADFCB8E2ED7}" srcOrd="0" destOrd="0" parTransId="{5D12793D-E281-4681-A15B-A0C4BE28A975}" sibTransId="{994FEC27-D30A-4965-A024-04408F5BBEFA}"/>
    <dgm:cxn modelId="{693FF8BB-6E00-4E97-A5D6-13DB785B18E8}" type="presOf" srcId="{98289DE9-60FE-43E2-A43B-0EC070731017}" destId="{DA5D2955-80A0-4D8C-9F96-489F162D8D17}" srcOrd="0" destOrd="0" presId="urn:diagrams.loki3.com/BracketList+Icon"/>
    <dgm:cxn modelId="{E6C32A7E-FAD5-48E6-B0BD-138C540F2729}" srcId="{775EB1CC-E8B3-4475-951A-8ADFCB8E2ED7}" destId="{75EE4ACF-93A9-4D1C-A709-9EC6BA035062}" srcOrd="0" destOrd="0" parTransId="{1099A50C-783E-4A5B-A504-F0669C39E1D8}" sibTransId="{4452B144-BECA-4EEE-9642-5FAFB135E9B7}"/>
    <dgm:cxn modelId="{C94C9270-C7DF-4F17-AABC-C2B02379132C}" type="presOf" srcId="{F4E8CD04-A056-4B04-B175-40C9C1067BBD}" destId="{37EFF9EF-6BCC-420F-809C-86E0B0B17E27}" srcOrd="0" destOrd="0" presId="urn:diagrams.loki3.com/BracketList+Icon"/>
    <dgm:cxn modelId="{70F25E80-4D91-4EEC-AD9D-0BC90A5F514E}" srcId="{960459AA-5807-4460-B9F2-C324B58290B7}" destId="{B8B3E54D-45BC-46E1-8BAB-BFA442DC71FD}" srcOrd="0" destOrd="0" parTransId="{BEB33811-11B9-4F0A-9644-30627964580A}" sibTransId="{F2B59CFD-CA61-4100-8198-DAAE3C1B8AC9}"/>
    <dgm:cxn modelId="{2CFA52E9-9088-4368-BCA0-AD9155C958B0}" type="presOf" srcId="{F458A9B3-C439-4F84-B80E-CA388F67AB41}" destId="{9E601B7F-B41B-49F3-8915-B80E06CAE523}" srcOrd="0" destOrd="0" presId="urn:diagrams.loki3.com/BracketList+Icon"/>
    <dgm:cxn modelId="{039127E7-EEB3-43FB-84F6-F675CBEED42B}" type="presOf" srcId="{75EE4ACF-93A9-4D1C-A709-9EC6BA035062}" destId="{5E60923C-EA16-43A3-8456-15CD90AEA383}" srcOrd="0" destOrd="0" presId="urn:diagrams.loki3.com/BracketList+Icon"/>
    <dgm:cxn modelId="{4574DEC6-85C0-4EAC-9775-683D30BD3FF8}" srcId="{F4E8CD04-A056-4B04-B175-40C9C1067BBD}" destId="{43D92CB4-6A38-47F0-946C-E485790757BB}" srcOrd="1" destOrd="0" parTransId="{37F3AAFF-C321-4D11-9A50-E3CFB7C1E828}" sibTransId="{B98EB400-782E-47B8-8FBB-7C633E9A87D0}"/>
    <dgm:cxn modelId="{D53A759F-DB68-4B5C-93F4-45240FBC62E1}" srcId="{2BA49165-A891-40F4-A4E1-B870B3156FA8}" destId="{7B63C5CF-EAA2-4C65-A453-E07D50C1BF36}" srcOrd="0" destOrd="0" parTransId="{97C44565-5B93-41D1-A6B0-47E69ADBBD24}" sibTransId="{22886C50-D014-414F-AFFD-112423F36A32}"/>
    <dgm:cxn modelId="{2411E845-6C3C-41F1-AD76-D1E41C165A94}" srcId="{F4E8CD04-A056-4B04-B175-40C9C1067BBD}" destId="{F458A9B3-C439-4F84-B80E-CA388F67AB41}" srcOrd="2" destOrd="0" parTransId="{5AF19448-6678-4FF4-A3BC-F114B3C054F4}" sibTransId="{6ADA2366-334F-4D53-9205-496E3F848B5A}"/>
    <dgm:cxn modelId="{37343C10-8381-42C5-8E49-80563057E29B}" type="presOf" srcId="{43D92CB4-6A38-47F0-946C-E485790757BB}" destId="{EA460594-C82B-4615-93E5-25CF7F69A54E}" srcOrd="0" destOrd="0" presId="urn:diagrams.loki3.com/BracketList+Icon"/>
    <dgm:cxn modelId="{20F06703-FB5B-40F5-8E94-CD33B94CFE9A}" srcId="{F4E8CD04-A056-4B04-B175-40C9C1067BBD}" destId="{960459AA-5807-4460-B9F2-C324B58290B7}" srcOrd="4" destOrd="0" parTransId="{8B7A8C5D-8A59-4D95-B0A8-974884A08CF0}" sibTransId="{0269AD6B-7570-49AD-8BB2-DD21A1A39330}"/>
    <dgm:cxn modelId="{285392E0-4C58-45FF-B518-83796CEC6BF3}" srcId="{F458A9B3-C439-4F84-B80E-CA388F67AB41}" destId="{7372427E-4D4F-41C0-A998-F10E23E41C59}" srcOrd="0" destOrd="0" parTransId="{4BE7D294-C526-44F3-94F7-399476162E4F}" sibTransId="{6F803348-AAAA-46EB-A592-9129B291A735}"/>
    <dgm:cxn modelId="{424583B8-B57E-4D7D-A789-E8B950B8BD77}" type="presOf" srcId="{960459AA-5807-4460-B9F2-C324B58290B7}" destId="{926F295F-9503-4140-909B-E95EAD28F32C}" srcOrd="0" destOrd="0" presId="urn:diagrams.loki3.com/BracketList+Icon"/>
    <dgm:cxn modelId="{607FF8C6-C6EC-49F1-8F38-76E3B232EA97}" type="presOf" srcId="{7B63C5CF-EAA2-4C65-A453-E07D50C1BF36}" destId="{F558288B-64C1-43FC-849A-6821672841D9}" srcOrd="0" destOrd="0" presId="urn:diagrams.loki3.com/BracketList+Icon"/>
    <dgm:cxn modelId="{B1FBDAB5-EDF3-4B36-A224-903BD703B8F2}" srcId="{F4E8CD04-A056-4B04-B175-40C9C1067BBD}" destId="{2BA49165-A891-40F4-A4E1-B870B3156FA8}" srcOrd="3" destOrd="0" parTransId="{A664E2F7-EEC3-494A-A76D-C4C2026FF371}" sibTransId="{3F2BE459-2A4F-47B9-9D8C-66D9557DE770}"/>
    <dgm:cxn modelId="{D90CE251-50D3-4044-8BF1-C19755763AB0}" type="presOf" srcId="{2BA49165-A891-40F4-A4E1-B870B3156FA8}" destId="{53AC3672-B6AD-43E5-AFCB-9B1F8399E71C}" srcOrd="0" destOrd="0" presId="urn:diagrams.loki3.com/BracketList+Icon"/>
    <dgm:cxn modelId="{E4450078-3332-4C2E-8A00-5100A5043AEB}" type="presOf" srcId="{B8B3E54D-45BC-46E1-8BAB-BFA442DC71FD}" destId="{5C469C08-8BCE-4C82-B37A-31C0436DDDE0}" srcOrd="0" destOrd="0" presId="urn:diagrams.loki3.com/BracketList+Icon"/>
    <dgm:cxn modelId="{4C8F5AA0-C606-44AF-92E2-9880CC9F37AC}" type="presOf" srcId="{7372427E-4D4F-41C0-A998-F10E23E41C59}" destId="{BFEAA4B3-6566-4A27-B5EE-8E304D33EBA0}" srcOrd="0" destOrd="0" presId="urn:diagrams.loki3.com/BracketList+Icon"/>
    <dgm:cxn modelId="{4CD38E4B-1087-4B13-94DF-815A2B52F37C}" type="presParOf" srcId="{37EFF9EF-6BCC-420F-809C-86E0B0B17E27}" destId="{9537D7AB-E04F-4D2F-BF31-67BB8F94992C}" srcOrd="0" destOrd="0" presId="urn:diagrams.loki3.com/BracketList+Icon"/>
    <dgm:cxn modelId="{6DEF7C71-7CE8-4813-A112-1A22B402122E}" type="presParOf" srcId="{9537D7AB-E04F-4D2F-BF31-67BB8F94992C}" destId="{FBF0054E-61DF-44F3-B762-8E16CE404969}" srcOrd="0" destOrd="0" presId="urn:diagrams.loki3.com/BracketList+Icon"/>
    <dgm:cxn modelId="{FD9680AE-FA3B-4DA4-B1CF-24A3B12DE9CD}" type="presParOf" srcId="{9537D7AB-E04F-4D2F-BF31-67BB8F94992C}" destId="{790EB4A4-BD4F-4DA4-A99B-0006130F5751}" srcOrd="1" destOrd="0" presId="urn:diagrams.loki3.com/BracketList+Icon"/>
    <dgm:cxn modelId="{39D15F41-2BA7-4B82-B350-535534C8C31B}" type="presParOf" srcId="{9537D7AB-E04F-4D2F-BF31-67BB8F94992C}" destId="{6ED8722B-2F19-4028-9E46-11C304B26DAC}" srcOrd="2" destOrd="0" presId="urn:diagrams.loki3.com/BracketList+Icon"/>
    <dgm:cxn modelId="{E7330152-997F-4624-AD25-A86D9F2A8224}" type="presParOf" srcId="{9537D7AB-E04F-4D2F-BF31-67BB8F94992C}" destId="{5E60923C-EA16-43A3-8456-15CD90AEA383}" srcOrd="3" destOrd="0" presId="urn:diagrams.loki3.com/BracketList+Icon"/>
    <dgm:cxn modelId="{DFF91C70-7BF1-40B9-BE52-A462D0465442}" type="presParOf" srcId="{37EFF9EF-6BCC-420F-809C-86E0B0B17E27}" destId="{2BF3A8BB-43B1-4493-8CD3-C2512AFED210}" srcOrd="1" destOrd="0" presId="urn:diagrams.loki3.com/BracketList+Icon"/>
    <dgm:cxn modelId="{DD6A7CAB-5770-4B53-BCF3-FCF766796608}" type="presParOf" srcId="{37EFF9EF-6BCC-420F-809C-86E0B0B17E27}" destId="{612F8206-DFDF-4D33-946E-BD3C9587034F}" srcOrd="2" destOrd="0" presId="urn:diagrams.loki3.com/BracketList+Icon"/>
    <dgm:cxn modelId="{D072E8BC-4DE1-431C-8B0D-2DDEB3613C3E}" type="presParOf" srcId="{612F8206-DFDF-4D33-946E-BD3C9587034F}" destId="{EA460594-C82B-4615-93E5-25CF7F69A54E}" srcOrd="0" destOrd="0" presId="urn:diagrams.loki3.com/BracketList+Icon"/>
    <dgm:cxn modelId="{0D7509E3-8712-4231-8D23-75BF2DB5ACA7}" type="presParOf" srcId="{612F8206-DFDF-4D33-946E-BD3C9587034F}" destId="{4BA19B46-6FF5-4BDE-AA50-4F5EEA3390C7}" srcOrd="1" destOrd="0" presId="urn:diagrams.loki3.com/BracketList+Icon"/>
    <dgm:cxn modelId="{6E197442-CD4A-4DA5-8797-EBFDD338628A}" type="presParOf" srcId="{612F8206-DFDF-4D33-946E-BD3C9587034F}" destId="{029E6E85-DC54-47B4-B319-744098D90234}" srcOrd="2" destOrd="0" presId="urn:diagrams.loki3.com/BracketList+Icon"/>
    <dgm:cxn modelId="{9C242DC7-73F4-419B-8484-CA8F45A539A9}" type="presParOf" srcId="{612F8206-DFDF-4D33-946E-BD3C9587034F}" destId="{DA5D2955-80A0-4D8C-9F96-489F162D8D17}" srcOrd="3" destOrd="0" presId="urn:diagrams.loki3.com/BracketList+Icon"/>
    <dgm:cxn modelId="{C5FB9A0B-309F-483C-8521-E6FD860EBCD4}" type="presParOf" srcId="{37EFF9EF-6BCC-420F-809C-86E0B0B17E27}" destId="{5C41BE76-B149-4BC2-99EE-8338A970816C}" srcOrd="3" destOrd="0" presId="urn:diagrams.loki3.com/BracketList+Icon"/>
    <dgm:cxn modelId="{6FB04F5B-8E2B-4789-BFE5-C6E2AC1E037D}" type="presParOf" srcId="{37EFF9EF-6BCC-420F-809C-86E0B0B17E27}" destId="{6A7C07E3-FF02-4EDA-B7B8-C7508A4DA365}" srcOrd="4" destOrd="0" presId="urn:diagrams.loki3.com/BracketList+Icon"/>
    <dgm:cxn modelId="{0F473B73-8C53-48B0-BAE7-29A5FF07043E}" type="presParOf" srcId="{6A7C07E3-FF02-4EDA-B7B8-C7508A4DA365}" destId="{9E601B7F-B41B-49F3-8915-B80E06CAE523}" srcOrd="0" destOrd="0" presId="urn:diagrams.loki3.com/BracketList+Icon"/>
    <dgm:cxn modelId="{83552ACF-ED73-4FAB-A591-6EF51A62D13D}" type="presParOf" srcId="{6A7C07E3-FF02-4EDA-B7B8-C7508A4DA365}" destId="{6758AA74-9901-4BAA-B537-0843B883AE81}" srcOrd="1" destOrd="0" presId="urn:diagrams.loki3.com/BracketList+Icon"/>
    <dgm:cxn modelId="{36685634-4B2A-4C94-9047-92DEA3064179}" type="presParOf" srcId="{6A7C07E3-FF02-4EDA-B7B8-C7508A4DA365}" destId="{8E434235-BFE9-4DB0-BE1E-1AF7F15B7C4C}" srcOrd="2" destOrd="0" presId="urn:diagrams.loki3.com/BracketList+Icon"/>
    <dgm:cxn modelId="{F91F937F-070B-433C-92E8-91F8CF21A0B8}" type="presParOf" srcId="{6A7C07E3-FF02-4EDA-B7B8-C7508A4DA365}" destId="{BFEAA4B3-6566-4A27-B5EE-8E304D33EBA0}" srcOrd="3" destOrd="0" presId="urn:diagrams.loki3.com/BracketList+Icon"/>
    <dgm:cxn modelId="{59A71DFE-642A-4604-B9DC-FCFB34FE4EF2}" type="presParOf" srcId="{37EFF9EF-6BCC-420F-809C-86E0B0B17E27}" destId="{E2FA786D-CBD4-4605-88B7-51709A5BB9CF}" srcOrd="5" destOrd="0" presId="urn:diagrams.loki3.com/BracketList+Icon"/>
    <dgm:cxn modelId="{B3B133E4-3BEA-4249-9622-8CAE8307ED12}" type="presParOf" srcId="{37EFF9EF-6BCC-420F-809C-86E0B0B17E27}" destId="{C35454B3-9BD8-413F-891C-ADE0292F7D4D}" srcOrd="6" destOrd="0" presId="urn:diagrams.loki3.com/BracketList+Icon"/>
    <dgm:cxn modelId="{7A6C6CEF-9E03-4D4C-9F6D-AF3FE3E40BD8}" type="presParOf" srcId="{C35454B3-9BD8-413F-891C-ADE0292F7D4D}" destId="{53AC3672-B6AD-43E5-AFCB-9B1F8399E71C}" srcOrd="0" destOrd="0" presId="urn:diagrams.loki3.com/BracketList+Icon"/>
    <dgm:cxn modelId="{AD5557AA-8F44-4177-84E6-71197EF58CFA}" type="presParOf" srcId="{C35454B3-9BD8-413F-891C-ADE0292F7D4D}" destId="{AB9AFFB9-C17D-4B48-BDE4-2531E29C060D}" srcOrd="1" destOrd="0" presId="urn:diagrams.loki3.com/BracketList+Icon"/>
    <dgm:cxn modelId="{469AA068-5AE5-4E93-9781-2C9670364A5F}" type="presParOf" srcId="{C35454B3-9BD8-413F-891C-ADE0292F7D4D}" destId="{5B3E1B20-43FE-492F-9F43-73A4DA9DDC2C}" srcOrd="2" destOrd="0" presId="urn:diagrams.loki3.com/BracketList+Icon"/>
    <dgm:cxn modelId="{21D39206-4428-4BAE-B27B-877F5CDFC08F}" type="presParOf" srcId="{C35454B3-9BD8-413F-891C-ADE0292F7D4D}" destId="{F558288B-64C1-43FC-849A-6821672841D9}" srcOrd="3" destOrd="0" presId="urn:diagrams.loki3.com/BracketList+Icon"/>
    <dgm:cxn modelId="{B82E0E77-CEFA-42F7-AFED-4BC8A1754867}" type="presParOf" srcId="{37EFF9EF-6BCC-420F-809C-86E0B0B17E27}" destId="{A678B185-0850-46B9-B9F8-08513C529267}" srcOrd="7" destOrd="0" presId="urn:diagrams.loki3.com/BracketList+Icon"/>
    <dgm:cxn modelId="{EBA4E019-B241-4730-BFB8-75CBD783AAE5}" type="presParOf" srcId="{37EFF9EF-6BCC-420F-809C-86E0B0B17E27}" destId="{F8CF1B13-1545-4AF3-9C4E-6978E0230FDA}" srcOrd="8" destOrd="0" presId="urn:diagrams.loki3.com/BracketList+Icon"/>
    <dgm:cxn modelId="{86ACA37A-845F-4F73-A2E6-A8BB3948B4E8}" type="presParOf" srcId="{F8CF1B13-1545-4AF3-9C4E-6978E0230FDA}" destId="{926F295F-9503-4140-909B-E95EAD28F32C}" srcOrd="0" destOrd="0" presId="urn:diagrams.loki3.com/BracketList+Icon"/>
    <dgm:cxn modelId="{E9EA3DB3-95FA-4815-9130-BDE7511C142B}" type="presParOf" srcId="{F8CF1B13-1545-4AF3-9C4E-6978E0230FDA}" destId="{F3926310-0CCC-40ED-A287-9BA79448176E}" srcOrd="1" destOrd="0" presId="urn:diagrams.loki3.com/BracketList+Icon"/>
    <dgm:cxn modelId="{4D310983-8C3E-4F5C-B07D-79C236ED25A9}" type="presParOf" srcId="{F8CF1B13-1545-4AF3-9C4E-6978E0230FDA}" destId="{B2F35CD2-CA84-4A42-A232-6E022682C144}" srcOrd="2" destOrd="0" presId="urn:diagrams.loki3.com/BracketList+Icon"/>
    <dgm:cxn modelId="{7BA2A17E-0C5A-4103-B229-C188EF8176AF}" type="presParOf" srcId="{F8CF1B13-1545-4AF3-9C4E-6978E0230FDA}" destId="{5C469C08-8BCE-4C82-B37A-31C0436DDDE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912BC1-7C38-4EFA-B7C8-4473BC9F6C9E}" type="doc">
      <dgm:prSet loTypeId="urn:microsoft.com/office/officeart/2005/8/layout/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6EF3A9-35ED-4296-BE09-CA2D6BB4A82A}">
      <dgm:prSet phldrT="[Text]"/>
      <dgm:spPr/>
      <dgm:t>
        <a:bodyPr/>
        <a:lstStyle/>
        <a:p>
          <a:r>
            <a:rPr lang="en-US" dirty="0" smtClean="0"/>
            <a:t>Identity</a:t>
          </a:r>
          <a:endParaRPr lang="en-US" dirty="0"/>
        </a:p>
      </dgm:t>
    </dgm:pt>
    <dgm:pt modelId="{EFF68EE5-9245-4898-9C80-EDC3C79DAC8C}" type="parTrans" cxnId="{95467402-3DCB-4DC9-9300-3D89818AB830}">
      <dgm:prSet/>
      <dgm:spPr/>
      <dgm:t>
        <a:bodyPr/>
        <a:lstStyle/>
        <a:p>
          <a:endParaRPr lang="en-US"/>
        </a:p>
      </dgm:t>
    </dgm:pt>
    <dgm:pt modelId="{99E14115-6D39-4B82-A45A-2DB129EB3B19}" type="sibTrans" cxnId="{95467402-3DCB-4DC9-9300-3D89818AB830}">
      <dgm:prSet/>
      <dgm:spPr/>
      <dgm:t>
        <a:bodyPr/>
        <a:lstStyle/>
        <a:p>
          <a:endParaRPr lang="en-US"/>
        </a:p>
      </dgm:t>
    </dgm:pt>
    <dgm:pt modelId="{70D5446E-15FC-432A-AE4B-B80E2353E939}">
      <dgm:prSet phldrT="[Text]"/>
      <dgm:spPr/>
      <dgm:t>
        <a:bodyPr/>
        <a:lstStyle/>
        <a:p>
          <a:r>
            <a:rPr lang="en-US" dirty="0" smtClean="0"/>
            <a:t>Reality</a:t>
          </a:r>
          <a:endParaRPr lang="en-US" dirty="0"/>
        </a:p>
      </dgm:t>
    </dgm:pt>
    <dgm:pt modelId="{CF699E11-7CBE-4B41-833F-8949FD510C27}" type="parTrans" cxnId="{F7F17FE6-2776-4ECB-9849-7C3BEFF81840}">
      <dgm:prSet/>
      <dgm:spPr/>
      <dgm:t>
        <a:bodyPr/>
        <a:lstStyle/>
        <a:p>
          <a:endParaRPr lang="en-US"/>
        </a:p>
      </dgm:t>
    </dgm:pt>
    <dgm:pt modelId="{34E7A0CF-A88C-4E17-A7F0-E76F3A0ED4F3}" type="sibTrans" cxnId="{F7F17FE6-2776-4ECB-9849-7C3BEFF81840}">
      <dgm:prSet/>
      <dgm:spPr/>
      <dgm:t>
        <a:bodyPr/>
        <a:lstStyle/>
        <a:p>
          <a:endParaRPr lang="en-US"/>
        </a:p>
      </dgm:t>
    </dgm:pt>
    <dgm:pt modelId="{2F0283B2-04E1-4AF3-BA51-5217EDC93579}">
      <dgm:prSet phldrT="[Text]"/>
      <dgm:spPr/>
      <dgm:t>
        <a:bodyPr/>
        <a:lstStyle/>
        <a:p>
          <a:r>
            <a:rPr lang="en-US" dirty="0" smtClean="0"/>
            <a:t>Experience</a:t>
          </a:r>
          <a:endParaRPr lang="en-US" dirty="0"/>
        </a:p>
      </dgm:t>
    </dgm:pt>
    <dgm:pt modelId="{128A05BF-1AC6-4662-9212-33BF38CA661D}" type="parTrans" cxnId="{A67E5E5F-DA63-4F6F-BC33-3FD2B562EC0C}">
      <dgm:prSet/>
      <dgm:spPr/>
      <dgm:t>
        <a:bodyPr/>
        <a:lstStyle/>
        <a:p>
          <a:endParaRPr lang="en-US"/>
        </a:p>
      </dgm:t>
    </dgm:pt>
    <dgm:pt modelId="{22D0F458-D6D3-4037-AE5D-9A545F3D2CE3}" type="sibTrans" cxnId="{A67E5E5F-DA63-4F6F-BC33-3FD2B562EC0C}">
      <dgm:prSet/>
      <dgm:spPr/>
      <dgm:t>
        <a:bodyPr/>
        <a:lstStyle/>
        <a:p>
          <a:endParaRPr lang="en-US"/>
        </a:p>
      </dgm:t>
    </dgm:pt>
    <dgm:pt modelId="{22819E10-9B73-4914-987B-FAFE2135DFE1}">
      <dgm:prSet/>
      <dgm:spPr/>
      <dgm:t>
        <a:bodyPr/>
        <a:lstStyle/>
        <a:p>
          <a:r>
            <a:rPr lang="en-US" dirty="0" smtClean="0"/>
            <a:t>Who are we to each other and what are our respective roles [rights and responsibilities]?</a:t>
          </a:r>
          <a:endParaRPr lang="en-US" dirty="0"/>
        </a:p>
      </dgm:t>
    </dgm:pt>
    <dgm:pt modelId="{9993EEA0-6D36-495A-A75E-BC2DFCE775B5}" type="parTrans" cxnId="{66F3097B-D518-45A7-A706-6C3DB5E682F0}">
      <dgm:prSet/>
      <dgm:spPr/>
      <dgm:t>
        <a:bodyPr/>
        <a:lstStyle/>
        <a:p>
          <a:endParaRPr lang="en-US"/>
        </a:p>
      </dgm:t>
    </dgm:pt>
    <dgm:pt modelId="{F48AD38D-0AA4-4224-8C96-786F316865DC}" type="sibTrans" cxnId="{66F3097B-D518-45A7-A706-6C3DB5E682F0}">
      <dgm:prSet/>
      <dgm:spPr/>
      <dgm:t>
        <a:bodyPr/>
        <a:lstStyle/>
        <a:p>
          <a:endParaRPr lang="en-US"/>
        </a:p>
      </dgm:t>
    </dgm:pt>
    <dgm:pt modelId="{BFE41875-67BF-4AD2-9447-899C735024B4}">
      <dgm:prSet/>
      <dgm:spPr/>
      <dgm:t>
        <a:bodyPr/>
        <a:lstStyle/>
        <a:p>
          <a:r>
            <a:rPr lang="en-US" dirty="0" smtClean="0"/>
            <a:t>What actually happens?  Can we agree on the issues?</a:t>
          </a:r>
          <a:endParaRPr lang="en-US" dirty="0"/>
        </a:p>
      </dgm:t>
    </dgm:pt>
    <dgm:pt modelId="{65C3E0CC-3437-4727-B151-443BD1E48C37}" type="parTrans" cxnId="{F5B9E1F9-5CFD-4EF6-B895-4A04461B0856}">
      <dgm:prSet/>
      <dgm:spPr/>
      <dgm:t>
        <a:bodyPr/>
        <a:lstStyle/>
        <a:p>
          <a:endParaRPr lang="en-US"/>
        </a:p>
      </dgm:t>
    </dgm:pt>
    <dgm:pt modelId="{C11AE2C0-85CC-4D7E-8E4C-7DBDCF2FE770}" type="sibTrans" cxnId="{F5B9E1F9-5CFD-4EF6-B895-4A04461B0856}">
      <dgm:prSet/>
      <dgm:spPr/>
      <dgm:t>
        <a:bodyPr/>
        <a:lstStyle/>
        <a:p>
          <a:endParaRPr lang="en-US"/>
        </a:p>
      </dgm:t>
    </dgm:pt>
    <dgm:pt modelId="{2AD2B3EB-C85B-4690-842A-EB47C78CA634}">
      <dgm:prSet/>
      <dgm:spPr/>
      <dgm:t>
        <a:bodyPr/>
        <a:lstStyle/>
        <a:p>
          <a:r>
            <a:rPr lang="en-US" dirty="0" smtClean="0"/>
            <a:t>How are we each affected by the circumstances?</a:t>
          </a:r>
          <a:endParaRPr lang="en-US" dirty="0"/>
        </a:p>
      </dgm:t>
    </dgm:pt>
    <dgm:pt modelId="{53AFE448-9848-46D1-9AA6-83DAA2C52C95}" type="parTrans" cxnId="{761DCAAE-9A5A-45CA-9406-AF70648FD7D7}">
      <dgm:prSet/>
      <dgm:spPr/>
      <dgm:t>
        <a:bodyPr/>
        <a:lstStyle/>
        <a:p>
          <a:endParaRPr lang="en-US"/>
        </a:p>
      </dgm:t>
    </dgm:pt>
    <dgm:pt modelId="{8D350DD2-25BE-4A71-9E28-38BAC119DA1E}" type="sibTrans" cxnId="{761DCAAE-9A5A-45CA-9406-AF70648FD7D7}">
      <dgm:prSet/>
      <dgm:spPr/>
      <dgm:t>
        <a:bodyPr/>
        <a:lstStyle/>
        <a:p>
          <a:endParaRPr lang="en-US"/>
        </a:p>
      </dgm:t>
    </dgm:pt>
    <dgm:pt modelId="{BC89B62C-0CD1-481C-9250-9D73966C92C3}">
      <dgm:prSet/>
      <dgm:spPr/>
      <dgm:t>
        <a:bodyPr/>
        <a:lstStyle/>
        <a:p>
          <a:r>
            <a:rPr lang="en-US" dirty="0" smtClean="0"/>
            <a:t>Shared Needs</a:t>
          </a:r>
          <a:endParaRPr lang="en-US" dirty="0"/>
        </a:p>
      </dgm:t>
    </dgm:pt>
    <dgm:pt modelId="{39895CEF-D8D9-4C64-931A-6D2918E73D91}" type="parTrans" cxnId="{45792925-8BC8-4285-9753-D1A2BC996DC0}">
      <dgm:prSet/>
      <dgm:spPr/>
      <dgm:t>
        <a:bodyPr/>
        <a:lstStyle/>
        <a:p>
          <a:endParaRPr lang="en-US"/>
        </a:p>
      </dgm:t>
    </dgm:pt>
    <dgm:pt modelId="{9F8FE1E6-A92F-4E39-8CAC-6E5366FCFCB1}" type="sibTrans" cxnId="{45792925-8BC8-4285-9753-D1A2BC996DC0}">
      <dgm:prSet/>
      <dgm:spPr/>
      <dgm:t>
        <a:bodyPr/>
        <a:lstStyle/>
        <a:p>
          <a:endParaRPr lang="en-US"/>
        </a:p>
      </dgm:t>
    </dgm:pt>
    <dgm:pt modelId="{EF8ED3D5-5016-4E2A-832F-D1A66617FB7B}">
      <dgm:prSet/>
      <dgm:spPr/>
      <dgm:t>
        <a:bodyPr/>
        <a:lstStyle/>
        <a:p>
          <a:r>
            <a:rPr lang="en-US" dirty="0" smtClean="0"/>
            <a:t>What is it we both need when this circumstance arises?</a:t>
          </a:r>
          <a:endParaRPr lang="en-US" dirty="0"/>
        </a:p>
      </dgm:t>
    </dgm:pt>
    <dgm:pt modelId="{92A7B0E5-4C36-4985-A828-50F352EC7934}" type="parTrans" cxnId="{25392A18-C96D-4F5C-A506-2A4384813F46}">
      <dgm:prSet/>
      <dgm:spPr/>
      <dgm:t>
        <a:bodyPr/>
        <a:lstStyle/>
        <a:p>
          <a:endParaRPr lang="en-US"/>
        </a:p>
      </dgm:t>
    </dgm:pt>
    <dgm:pt modelId="{3A9FDDD5-F215-4CAC-8787-3CED298B4C96}" type="sibTrans" cxnId="{25392A18-C96D-4F5C-A506-2A4384813F46}">
      <dgm:prSet/>
      <dgm:spPr/>
      <dgm:t>
        <a:bodyPr/>
        <a:lstStyle/>
        <a:p>
          <a:endParaRPr lang="en-US"/>
        </a:p>
      </dgm:t>
    </dgm:pt>
    <dgm:pt modelId="{3E2B0DE1-DEA6-4DAC-9FD5-DD1147ECD175}">
      <dgm:prSet/>
      <dgm:spPr/>
      <dgm:t>
        <a:bodyPr/>
        <a:lstStyle/>
        <a:p>
          <a:r>
            <a:rPr lang="en-US" dirty="0" smtClean="0"/>
            <a:t>Commitments</a:t>
          </a:r>
          <a:endParaRPr lang="en-US" dirty="0"/>
        </a:p>
      </dgm:t>
    </dgm:pt>
    <dgm:pt modelId="{ABD975AA-7A39-4014-AE62-EB1DA2600C79}" type="parTrans" cxnId="{AF040AE9-64A9-40F9-BFA2-DE60F7342740}">
      <dgm:prSet/>
      <dgm:spPr/>
      <dgm:t>
        <a:bodyPr/>
        <a:lstStyle/>
        <a:p>
          <a:endParaRPr lang="en-US"/>
        </a:p>
      </dgm:t>
    </dgm:pt>
    <dgm:pt modelId="{BF76242D-15C2-46C3-A0F9-2F4C6D076E65}" type="sibTrans" cxnId="{AF040AE9-64A9-40F9-BFA2-DE60F7342740}">
      <dgm:prSet/>
      <dgm:spPr/>
      <dgm:t>
        <a:bodyPr/>
        <a:lstStyle/>
        <a:p>
          <a:endParaRPr lang="en-US"/>
        </a:p>
      </dgm:t>
    </dgm:pt>
    <dgm:pt modelId="{9A98BF76-CF8B-4F22-AD6C-2B7F76ABB444}">
      <dgm:prSet/>
      <dgm:spPr/>
      <dgm:t>
        <a:bodyPr/>
        <a:lstStyle/>
        <a:p>
          <a:r>
            <a:rPr lang="en-US" dirty="0" smtClean="0"/>
            <a:t>What are we each willing to do to create what we both need?</a:t>
          </a:r>
          <a:endParaRPr lang="en-US" dirty="0"/>
        </a:p>
      </dgm:t>
    </dgm:pt>
    <dgm:pt modelId="{F6B7BA0E-9995-4292-ACAB-ADB95A740FA6}" type="parTrans" cxnId="{27CF008E-3C12-4C8F-B114-4F42B8A56753}">
      <dgm:prSet/>
      <dgm:spPr/>
      <dgm:t>
        <a:bodyPr/>
        <a:lstStyle/>
        <a:p>
          <a:endParaRPr lang="en-US"/>
        </a:p>
      </dgm:t>
    </dgm:pt>
    <dgm:pt modelId="{DE2C7EDC-0CC7-4B9D-9A86-F751E270770D}" type="sibTrans" cxnId="{27CF008E-3C12-4C8F-B114-4F42B8A56753}">
      <dgm:prSet/>
      <dgm:spPr/>
      <dgm:t>
        <a:bodyPr/>
        <a:lstStyle/>
        <a:p>
          <a:endParaRPr lang="en-US"/>
        </a:p>
      </dgm:t>
    </dgm:pt>
    <dgm:pt modelId="{F05D13A1-FEDE-49FA-8199-6F370ECD4FA7}" type="pres">
      <dgm:prSet presAssocID="{5E912BC1-7C38-4EFA-B7C8-4473BC9F6C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B72D2C-5F50-4B51-A3AD-C2825E2E26FE}" type="pres">
      <dgm:prSet presAssocID="{3F6EF3A9-35ED-4296-BE09-CA2D6BB4A82A}" presName="parentLin" presStyleCnt="0"/>
      <dgm:spPr/>
      <dgm:t>
        <a:bodyPr/>
        <a:lstStyle/>
        <a:p>
          <a:endParaRPr lang="en-US"/>
        </a:p>
      </dgm:t>
    </dgm:pt>
    <dgm:pt modelId="{78A22764-2F4E-412F-A0BC-81E6728A176F}" type="pres">
      <dgm:prSet presAssocID="{3F6EF3A9-35ED-4296-BE09-CA2D6BB4A82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A5AF141-AA43-458F-A17D-40FF3597A6FC}" type="pres">
      <dgm:prSet presAssocID="{3F6EF3A9-35ED-4296-BE09-CA2D6BB4A82A}" presName="parentText" presStyleLbl="node1" presStyleIdx="0" presStyleCnt="5" custScaleX="365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77F1D4-E3EB-404E-8D41-5E664DC6B889}" type="pres">
      <dgm:prSet presAssocID="{3F6EF3A9-35ED-4296-BE09-CA2D6BB4A82A}" presName="negativeSpace" presStyleCnt="0"/>
      <dgm:spPr/>
      <dgm:t>
        <a:bodyPr/>
        <a:lstStyle/>
        <a:p>
          <a:endParaRPr lang="en-US"/>
        </a:p>
      </dgm:t>
    </dgm:pt>
    <dgm:pt modelId="{DC22C1DB-79D7-459D-9BC9-8D6763B271EC}" type="pres">
      <dgm:prSet presAssocID="{3F6EF3A9-35ED-4296-BE09-CA2D6BB4A82A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F1D85-D269-4648-AF71-0346CB4D5D12}" type="pres">
      <dgm:prSet presAssocID="{99E14115-6D39-4B82-A45A-2DB129EB3B19}" presName="spaceBetweenRectangles" presStyleCnt="0"/>
      <dgm:spPr/>
      <dgm:t>
        <a:bodyPr/>
        <a:lstStyle/>
        <a:p>
          <a:endParaRPr lang="en-US"/>
        </a:p>
      </dgm:t>
    </dgm:pt>
    <dgm:pt modelId="{7AF7C8DB-A48E-4DFC-BF3F-9B6AC4475153}" type="pres">
      <dgm:prSet presAssocID="{70D5446E-15FC-432A-AE4B-B80E2353E939}" presName="parentLin" presStyleCnt="0"/>
      <dgm:spPr/>
      <dgm:t>
        <a:bodyPr/>
        <a:lstStyle/>
        <a:p>
          <a:endParaRPr lang="en-US"/>
        </a:p>
      </dgm:t>
    </dgm:pt>
    <dgm:pt modelId="{7FD8FBFC-C1FD-407B-B0A5-84803B394BE8}" type="pres">
      <dgm:prSet presAssocID="{70D5446E-15FC-432A-AE4B-B80E2353E93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FAF3497-09BD-4CB7-AF89-EC301DBBBD29}" type="pres">
      <dgm:prSet presAssocID="{70D5446E-15FC-432A-AE4B-B80E2353E939}" presName="parentText" presStyleLbl="node1" presStyleIdx="1" presStyleCnt="5" custScaleX="365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F3DE4-35DC-4305-A3CE-00ED8149D961}" type="pres">
      <dgm:prSet presAssocID="{70D5446E-15FC-432A-AE4B-B80E2353E939}" presName="negativeSpace" presStyleCnt="0"/>
      <dgm:spPr/>
      <dgm:t>
        <a:bodyPr/>
        <a:lstStyle/>
        <a:p>
          <a:endParaRPr lang="en-US"/>
        </a:p>
      </dgm:t>
    </dgm:pt>
    <dgm:pt modelId="{8B966459-2821-49F6-81FD-F55C8CA12E5C}" type="pres">
      <dgm:prSet presAssocID="{70D5446E-15FC-432A-AE4B-B80E2353E93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86A38-9185-49F0-AAD9-6BFEDB14E991}" type="pres">
      <dgm:prSet presAssocID="{34E7A0CF-A88C-4E17-A7F0-E76F3A0ED4F3}" presName="spaceBetweenRectangles" presStyleCnt="0"/>
      <dgm:spPr/>
      <dgm:t>
        <a:bodyPr/>
        <a:lstStyle/>
        <a:p>
          <a:endParaRPr lang="en-US"/>
        </a:p>
      </dgm:t>
    </dgm:pt>
    <dgm:pt modelId="{84CC8E2B-BAE8-4075-9F68-8C10FBB3175E}" type="pres">
      <dgm:prSet presAssocID="{2F0283B2-04E1-4AF3-BA51-5217EDC93579}" presName="parentLin" presStyleCnt="0"/>
      <dgm:spPr/>
      <dgm:t>
        <a:bodyPr/>
        <a:lstStyle/>
        <a:p>
          <a:endParaRPr lang="en-US"/>
        </a:p>
      </dgm:t>
    </dgm:pt>
    <dgm:pt modelId="{A24D200A-F409-41E0-938B-EA5C0AC19CEC}" type="pres">
      <dgm:prSet presAssocID="{2F0283B2-04E1-4AF3-BA51-5217EDC93579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B26247D0-44D7-45BB-B9E1-BEEC78CF3D72}" type="pres">
      <dgm:prSet presAssocID="{2F0283B2-04E1-4AF3-BA51-5217EDC93579}" presName="parentText" presStyleLbl="node1" presStyleIdx="2" presStyleCnt="5" custScaleX="365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BCEED-C016-4395-9F81-C6C04DBFA2FE}" type="pres">
      <dgm:prSet presAssocID="{2F0283B2-04E1-4AF3-BA51-5217EDC93579}" presName="negativeSpace" presStyleCnt="0"/>
      <dgm:spPr/>
      <dgm:t>
        <a:bodyPr/>
        <a:lstStyle/>
        <a:p>
          <a:endParaRPr lang="en-US"/>
        </a:p>
      </dgm:t>
    </dgm:pt>
    <dgm:pt modelId="{F7DCFB51-EF77-489B-981D-32118F67021D}" type="pres">
      <dgm:prSet presAssocID="{2F0283B2-04E1-4AF3-BA51-5217EDC93579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8D6C8D-0592-442F-9884-7E8C70026780}" type="pres">
      <dgm:prSet presAssocID="{22D0F458-D6D3-4037-AE5D-9A545F3D2CE3}" presName="spaceBetweenRectangles" presStyleCnt="0"/>
      <dgm:spPr/>
      <dgm:t>
        <a:bodyPr/>
        <a:lstStyle/>
        <a:p>
          <a:endParaRPr lang="en-US"/>
        </a:p>
      </dgm:t>
    </dgm:pt>
    <dgm:pt modelId="{1EE8D5C6-C7C7-4EA5-82A2-24C2FAEFEF54}" type="pres">
      <dgm:prSet presAssocID="{BC89B62C-0CD1-481C-9250-9D73966C92C3}" presName="parentLin" presStyleCnt="0"/>
      <dgm:spPr/>
      <dgm:t>
        <a:bodyPr/>
        <a:lstStyle/>
        <a:p>
          <a:endParaRPr lang="en-US"/>
        </a:p>
      </dgm:t>
    </dgm:pt>
    <dgm:pt modelId="{C6CB42CB-B38A-417E-BFA6-F5796DF378BA}" type="pres">
      <dgm:prSet presAssocID="{BC89B62C-0CD1-481C-9250-9D73966C92C3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32AF3AF3-02FF-4818-973A-E6B1B899C17C}" type="pres">
      <dgm:prSet presAssocID="{BC89B62C-0CD1-481C-9250-9D73966C92C3}" presName="parentText" presStyleLbl="node1" presStyleIdx="3" presStyleCnt="5" custScaleX="365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45D1F-7879-4BAA-9DE5-3C2BBD76EF8B}" type="pres">
      <dgm:prSet presAssocID="{BC89B62C-0CD1-481C-9250-9D73966C92C3}" presName="negativeSpace" presStyleCnt="0"/>
      <dgm:spPr/>
      <dgm:t>
        <a:bodyPr/>
        <a:lstStyle/>
        <a:p>
          <a:endParaRPr lang="en-US"/>
        </a:p>
      </dgm:t>
    </dgm:pt>
    <dgm:pt modelId="{7A473068-EFFA-43BE-9E63-DC62D5546D38}" type="pres">
      <dgm:prSet presAssocID="{BC89B62C-0CD1-481C-9250-9D73966C92C3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A25D8F-3C3C-4D45-B4A5-BAE5E078739C}" type="pres">
      <dgm:prSet presAssocID="{9F8FE1E6-A92F-4E39-8CAC-6E5366FCFCB1}" presName="spaceBetweenRectangles" presStyleCnt="0"/>
      <dgm:spPr/>
      <dgm:t>
        <a:bodyPr/>
        <a:lstStyle/>
        <a:p>
          <a:endParaRPr lang="en-US"/>
        </a:p>
      </dgm:t>
    </dgm:pt>
    <dgm:pt modelId="{B4627401-FAB5-41F7-BB3E-AD9894938ADE}" type="pres">
      <dgm:prSet presAssocID="{3E2B0DE1-DEA6-4DAC-9FD5-DD1147ECD175}" presName="parentLin" presStyleCnt="0"/>
      <dgm:spPr/>
      <dgm:t>
        <a:bodyPr/>
        <a:lstStyle/>
        <a:p>
          <a:endParaRPr lang="en-US"/>
        </a:p>
      </dgm:t>
    </dgm:pt>
    <dgm:pt modelId="{BC66F2A2-2AEE-4605-990D-FCA3D55C9B4D}" type="pres">
      <dgm:prSet presAssocID="{3E2B0DE1-DEA6-4DAC-9FD5-DD1147ECD175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2764148F-79B0-4485-86B0-3360B103CBA1}" type="pres">
      <dgm:prSet presAssocID="{3E2B0DE1-DEA6-4DAC-9FD5-DD1147ECD175}" presName="parentText" presStyleLbl="node1" presStyleIdx="4" presStyleCnt="5" custScaleX="365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ACB6D-1473-456A-B603-C2A3DF86BB30}" type="pres">
      <dgm:prSet presAssocID="{3E2B0DE1-DEA6-4DAC-9FD5-DD1147ECD175}" presName="negativeSpace" presStyleCnt="0"/>
      <dgm:spPr/>
      <dgm:t>
        <a:bodyPr/>
        <a:lstStyle/>
        <a:p>
          <a:endParaRPr lang="en-US"/>
        </a:p>
      </dgm:t>
    </dgm:pt>
    <dgm:pt modelId="{A47B8CD0-C5B4-42B6-80CF-33EAEDAB0829}" type="pres">
      <dgm:prSet presAssocID="{3E2B0DE1-DEA6-4DAC-9FD5-DD1147ECD175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792925-8BC8-4285-9753-D1A2BC996DC0}" srcId="{5E912BC1-7C38-4EFA-B7C8-4473BC9F6C9E}" destId="{BC89B62C-0CD1-481C-9250-9D73966C92C3}" srcOrd="3" destOrd="0" parTransId="{39895CEF-D8D9-4C64-931A-6D2918E73D91}" sibTransId="{9F8FE1E6-A92F-4E39-8CAC-6E5366FCFCB1}"/>
    <dgm:cxn modelId="{2607C3E4-D83E-4B99-A44A-FBA5D3ED951B}" type="presOf" srcId="{2F0283B2-04E1-4AF3-BA51-5217EDC93579}" destId="{B26247D0-44D7-45BB-B9E1-BEEC78CF3D72}" srcOrd="1" destOrd="0" presId="urn:microsoft.com/office/officeart/2005/8/layout/list1"/>
    <dgm:cxn modelId="{E6480218-D0E7-4608-B1D1-F521C8D51EBD}" type="presOf" srcId="{9A98BF76-CF8B-4F22-AD6C-2B7F76ABB444}" destId="{A47B8CD0-C5B4-42B6-80CF-33EAEDAB0829}" srcOrd="0" destOrd="0" presId="urn:microsoft.com/office/officeart/2005/8/layout/list1"/>
    <dgm:cxn modelId="{7FDB2721-27CA-4F41-8FD9-8D5369A6F60A}" type="presOf" srcId="{2F0283B2-04E1-4AF3-BA51-5217EDC93579}" destId="{A24D200A-F409-41E0-938B-EA5C0AC19CEC}" srcOrd="0" destOrd="0" presId="urn:microsoft.com/office/officeart/2005/8/layout/list1"/>
    <dgm:cxn modelId="{66F3097B-D518-45A7-A706-6C3DB5E682F0}" srcId="{3F6EF3A9-35ED-4296-BE09-CA2D6BB4A82A}" destId="{22819E10-9B73-4914-987B-FAFE2135DFE1}" srcOrd="0" destOrd="0" parTransId="{9993EEA0-6D36-495A-A75E-BC2DFCE775B5}" sibTransId="{F48AD38D-0AA4-4224-8C96-786F316865DC}"/>
    <dgm:cxn modelId="{E67C291B-3240-4B02-B7E1-A657855D9AB9}" type="presOf" srcId="{5E912BC1-7C38-4EFA-B7C8-4473BC9F6C9E}" destId="{F05D13A1-FEDE-49FA-8199-6F370ECD4FA7}" srcOrd="0" destOrd="0" presId="urn:microsoft.com/office/officeart/2005/8/layout/list1"/>
    <dgm:cxn modelId="{E0C58845-7B8E-4373-A6B4-3604F141581F}" type="presOf" srcId="{3F6EF3A9-35ED-4296-BE09-CA2D6BB4A82A}" destId="{DA5AF141-AA43-458F-A17D-40FF3597A6FC}" srcOrd="1" destOrd="0" presId="urn:microsoft.com/office/officeart/2005/8/layout/list1"/>
    <dgm:cxn modelId="{45EF282D-6261-4A4E-95AD-7F44ED6713E6}" type="presOf" srcId="{3F6EF3A9-35ED-4296-BE09-CA2D6BB4A82A}" destId="{78A22764-2F4E-412F-A0BC-81E6728A176F}" srcOrd="0" destOrd="0" presId="urn:microsoft.com/office/officeart/2005/8/layout/list1"/>
    <dgm:cxn modelId="{A67E5E5F-DA63-4F6F-BC33-3FD2B562EC0C}" srcId="{5E912BC1-7C38-4EFA-B7C8-4473BC9F6C9E}" destId="{2F0283B2-04E1-4AF3-BA51-5217EDC93579}" srcOrd="2" destOrd="0" parTransId="{128A05BF-1AC6-4662-9212-33BF38CA661D}" sibTransId="{22D0F458-D6D3-4037-AE5D-9A545F3D2CE3}"/>
    <dgm:cxn modelId="{2C669691-7E0F-4CC0-B7FF-36C64B0E5D5A}" type="presOf" srcId="{3E2B0DE1-DEA6-4DAC-9FD5-DD1147ECD175}" destId="{2764148F-79B0-4485-86B0-3360B103CBA1}" srcOrd="1" destOrd="0" presId="urn:microsoft.com/office/officeart/2005/8/layout/list1"/>
    <dgm:cxn modelId="{F5B9E1F9-5CFD-4EF6-B895-4A04461B0856}" srcId="{70D5446E-15FC-432A-AE4B-B80E2353E939}" destId="{BFE41875-67BF-4AD2-9447-899C735024B4}" srcOrd="0" destOrd="0" parTransId="{65C3E0CC-3437-4727-B151-443BD1E48C37}" sibTransId="{C11AE2C0-85CC-4D7E-8E4C-7DBDCF2FE770}"/>
    <dgm:cxn modelId="{41522826-FB24-48C8-8FDD-F8EFEB4973BB}" type="presOf" srcId="{BFE41875-67BF-4AD2-9447-899C735024B4}" destId="{8B966459-2821-49F6-81FD-F55C8CA12E5C}" srcOrd="0" destOrd="0" presId="urn:microsoft.com/office/officeart/2005/8/layout/list1"/>
    <dgm:cxn modelId="{25392A18-C96D-4F5C-A506-2A4384813F46}" srcId="{BC89B62C-0CD1-481C-9250-9D73966C92C3}" destId="{EF8ED3D5-5016-4E2A-832F-D1A66617FB7B}" srcOrd="0" destOrd="0" parTransId="{92A7B0E5-4C36-4985-A828-50F352EC7934}" sibTransId="{3A9FDDD5-F215-4CAC-8787-3CED298B4C96}"/>
    <dgm:cxn modelId="{761DCAAE-9A5A-45CA-9406-AF70648FD7D7}" srcId="{2F0283B2-04E1-4AF3-BA51-5217EDC93579}" destId="{2AD2B3EB-C85B-4690-842A-EB47C78CA634}" srcOrd="0" destOrd="0" parTransId="{53AFE448-9848-46D1-9AA6-83DAA2C52C95}" sibTransId="{8D350DD2-25BE-4A71-9E28-38BAC119DA1E}"/>
    <dgm:cxn modelId="{95467402-3DCB-4DC9-9300-3D89818AB830}" srcId="{5E912BC1-7C38-4EFA-B7C8-4473BC9F6C9E}" destId="{3F6EF3A9-35ED-4296-BE09-CA2D6BB4A82A}" srcOrd="0" destOrd="0" parTransId="{EFF68EE5-9245-4898-9C80-EDC3C79DAC8C}" sibTransId="{99E14115-6D39-4B82-A45A-2DB129EB3B19}"/>
    <dgm:cxn modelId="{82E36DE7-A31A-4FD1-9F4A-33AA74C03B5A}" type="presOf" srcId="{BC89B62C-0CD1-481C-9250-9D73966C92C3}" destId="{32AF3AF3-02FF-4818-973A-E6B1B899C17C}" srcOrd="1" destOrd="0" presId="urn:microsoft.com/office/officeart/2005/8/layout/list1"/>
    <dgm:cxn modelId="{849029E6-5569-444B-AEA6-0C54FA53D77C}" type="presOf" srcId="{3E2B0DE1-DEA6-4DAC-9FD5-DD1147ECD175}" destId="{BC66F2A2-2AEE-4605-990D-FCA3D55C9B4D}" srcOrd="0" destOrd="0" presId="urn:microsoft.com/office/officeart/2005/8/layout/list1"/>
    <dgm:cxn modelId="{DD12F259-F7EC-4B5F-A687-3F375779C3AE}" type="presOf" srcId="{2AD2B3EB-C85B-4690-842A-EB47C78CA634}" destId="{F7DCFB51-EF77-489B-981D-32118F67021D}" srcOrd="0" destOrd="0" presId="urn:microsoft.com/office/officeart/2005/8/layout/list1"/>
    <dgm:cxn modelId="{BA1317AD-51C1-4886-9B61-A0095BF2669E}" type="presOf" srcId="{70D5446E-15FC-432A-AE4B-B80E2353E939}" destId="{CFAF3497-09BD-4CB7-AF89-EC301DBBBD29}" srcOrd="1" destOrd="0" presId="urn:microsoft.com/office/officeart/2005/8/layout/list1"/>
    <dgm:cxn modelId="{AF040AE9-64A9-40F9-BFA2-DE60F7342740}" srcId="{5E912BC1-7C38-4EFA-B7C8-4473BC9F6C9E}" destId="{3E2B0DE1-DEA6-4DAC-9FD5-DD1147ECD175}" srcOrd="4" destOrd="0" parTransId="{ABD975AA-7A39-4014-AE62-EB1DA2600C79}" sibTransId="{BF76242D-15C2-46C3-A0F9-2F4C6D076E65}"/>
    <dgm:cxn modelId="{8A7EA30D-7A6C-409F-BEA0-7D83B21839E5}" type="presOf" srcId="{70D5446E-15FC-432A-AE4B-B80E2353E939}" destId="{7FD8FBFC-C1FD-407B-B0A5-84803B394BE8}" srcOrd="0" destOrd="0" presId="urn:microsoft.com/office/officeart/2005/8/layout/list1"/>
    <dgm:cxn modelId="{0CE00378-A9B3-4F1B-A562-DA209858F6E7}" type="presOf" srcId="{BC89B62C-0CD1-481C-9250-9D73966C92C3}" destId="{C6CB42CB-B38A-417E-BFA6-F5796DF378BA}" srcOrd="0" destOrd="0" presId="urn:microsoft.com/office/officeart/2005/8/layout/list1"/>
    <dgm:cxn modelId="{27CF008E-3C12-4C8F-B114-4F42B8A56753}" srcId="{3E2B0DE1-DEA6-4DAC-9FD5-DD1147ECD175}" destId="{9A98BF76-CF8B-4F22-AD6C-2B7F76ABB444}" srcOrd="0" destOrd="0" parTransId="{F6B7BA0E-9995-4292-ACAB-ADB95A740FA6}" sibTransId="{DE2C7EDC-0CC7-4B9D-9A86-F751E270770D}"/>
    <dgm:cxn modelId="{0BC9A310-F602-4257-A349-34C1C7E48EF3}" type="presOf" srcId="{22819E10-9B73-4914-987B-FAFE2135DFE1}" destId="{DC22C1DB-79D7-459D-9BC9-8D6763B271EC}" srcOrd="0" destOrd="0" presId="urn:microsoft.com/office/officeart/2005/8/layout/list1"/>
    <dgm:cxn modelId="{EB7A5986-75FC-49A0-95A7-D48DBC3E95E2}" type="presOf" srcId="{EF8ED3D5-5016-4E2A-832F-D1A66617FB7B}" destId="{7A473068-EFFA-43BE-9E63-DC62D5546D38}" srcOrd="0" destOrd="0" presId="urn:microsoft.com/office/officeart/2005/8/layout/list1"/>
    <dgm:cxn modelId="{F7F17FE6-2776-4ECB-9849-7C3BEFF81840}" srcId="{5E912BC1-7C38-4EFA-B7C8-4473BC9F6C9E}" destId="{70D5446E-15FC-432A-AE4B-B80E2353E939}" srcOrd="1" destOrd="0" parTransId="{CF699E11-7CBE-4B41-833F-8949FD510C27}" sibTransId="{34E7A0CF-A88C-4E17-A7F0-E76F3A0ED4F3}"/>
    <dgm:cxn modelId="{1E2F86D4-3DC9-495A-8031-8F4216AB09B1}" type="presParOf" srcId="{F05D13A1-FEDE-49FA-8199-6F370ECD4FA7}" destId="{E6B72D2C-5F50-4B51-A3AD-C2825E2E26FE}" srcOrd="0" destOrd="0" presId="urn:microsoft.com/office/officeart/2005/8/layout/list1"/>
    <dgm:cxn modelId="{A0D5AEE1-6AA5-49E0-B6E5-A559291E8344}" type="presParOf" srcId="{E6B72D2C-5F50-4B51-A3AD-C2825E2E26FE}" destId="{78A22764-2F4E-412F-A0BC-81E6728A176F}" srcOrd="0" destOrd="0" presId="urn:microsoft.com/office/officeart/2005/8/layout/list1"/>
    <dgm:cxn modelId="{7E306153-6318-481D-987A-C0137D030452}" type="presParOf" srcId="{E6B72D2C-5F50-4B51-A3AD-C2825E2E26FE}" destId="{DA5AF141-AA43-458F-A17D-40FF3597A6FC}" srcOrd="1" destOrd="0" presId="urn:microsoft.com/office/officeart/2005/8/layout/list1"/>
    <dgm:cxn modelId="{A0BCD56B-0592-45BF-A1EB-0DC39FD76225}" type="presParOf" srcId="{F05D13A1-FEDE-49FA-8199-6F370ECD4FA7}" destId="{1C77F1D4-E3EB-404E-8D41-5E664DC6B889}" srcOrd="1" destOrd="0" presId="urn:microsoft.com/office/officeart/2005/8/layout/list1"/>
    <dgm:cxn modelId="{0E722D0D-C57B-48D8-8A8A-BF157D5ADA38}" type="presParOf" srcId="{F05D13A1-FEDE-49FA-8199-6F370ECD4FA7}" destId="{DC22C1DB-79D7-459D-9BC9-8D6763B271EC}" srcOrd="2" destOrd="0" presId="urn:microsoft.com/office/officeart/2005/8/layout/list1"/>
    <dgm:cxn modelId="{AF60A227-6F67-4548-BA69-5EE8D6603D21}" type="presParOf" srcId="{F05D13A1-FEDE-49FA-8199-6F370ECD4FA7}" destId="{4B4F1D85-D269-4648-AF71-0346CB4D5D12}" srcOrd="3" destOrd="0" presId="urn:microsoft.com/office/officeart/2005/8/layout/list1"/>
    <dgm:cxn modelId="{B8001656-C02B-4EC5-AA3C-F940DD66D556}" type="presParOf" srcId="{F05D13A1-FEDE-49FA-8199-6F370ECD4FA7}" destId="{7AF7C8DB-A48E-4DFC-BF3F-9B6AC4475153}" srcOrd="4" destOrd="0" presId="urn:microsoft.com/office/officeart/2005/8/layout/list1"/>
    <dgm:cxn modelId="{9650D9BE-0292-4650-8D3E-AB68F3C1F405}" type="presParOf" srcId="{7AF7C8DB-A48E-4DFC-BF3F-9B6AC4475153}" destId="{7FD8FBFC-C1FD-407B-B0A5-84803B394BE8}" srcOrd="0" destOrd="0" presId="urn:microsoft.com/office/officeart/2005/8/layout/list1"/>
    <dgm:cxn modelId="{45058CC2-CA66-45EA-83AF-95082928F78D}" type="presParOf" srcId="{7AF7C8DB-A48E-4DFC-BF3F-9B6AC4475153}" destId="{CFAF3497-09BD-4CB7-AF89-EC301DBBBD29}" srcOrd="1" destOrd="0" presId="urn:microsoft.com/office/officeart/2005/8/layout/list1"/>
    <dgm:cxn modelId="{8200027F-C0E0-4403-8256-A593FC279D4C}" type="presParOf" srcId="{F05D13A1-FEDE-49FA-8199-6F370ECD4FA7}" destId="{C9EF3DE4-35DC-4305-A3CE-00ED8149D961}" srcOrd="5" destOrd="0" presId="urn:microsoft.com/office/officeart/2005/8/layout/list1"/>
    <dgm:cxn modelId="{19D4FDDD-1006-40B7-9CD4-F3AC4F73722C}" type="presParOf" srcId="{F05D13A1-FEDE-49FA-8199-6F370ECD4FA7}" destId="{8B966459-2821-49F6-81FD-F55C8CA12E5C}" srcOrd="6" destOrd="0" presId="urn:microsoft.com/office/officeart/2005/8/layout/list1"/>
    <dgm:cxn modelId="{401231CE-1C62-43A6-BF1D-BAE9A242AB40}" type="presParOf" srcId="{F05D13A1-FEDE-49FA-8199-6F370ECD4FA7}" destId="{84A86A38-9185-49F0-AAD9-6BFEDB14E991}" srcOrd="7" destOrd="0" presId="urn:microsoft.com/office/officeart/2005/8/layout/list1"/>
    <dgm:cxn modelId="{B20699BC-EE85-4727-B175-360CFC228AEA}" type="presParOf" srcId="{F05D13A1-FEDE-49FA-8199-6F370ECD4FA7}" destId="{84CC8E2B-BAE8-4075-9F68-8C10FBB3175E}" srcOrd="8" destOrd="0" presId="urn:microsoft.com/office/officeart/2005/8/layout/list1"/>
    <dgm:cxn modelId="{3595FD23-F386-43C2-B1DB-F996F2EE2537}" type="presParOf" srcId="{84CC8E2B-BAE8-4075-9F68-8C10FBB3175E}" destId="{A24D200A-F409-41E0-938B-EA5C0AC19CEC}" srcOrd="0" destOrd="0" presId="urn:microsoft.com/office/officeart/2005/8/layout/list1"/>
    <dgm:cxn modelId="{DC5D0549-A601-4E8C-8B08-4CAE979303FE}" type="presParOf" srcId="{84CC8E2B-BAE8-4075-9F68-8C10FBB3175E}" destId="{B26247D0-44D7-45BB-B9E1-BEEC78CF3D72}" srcOrd="1" destOrd="0" presId="urn:microsoft.com/office/officeart/2005/8/layout/list1"/>
    <dgm:cxn modelId="{A8B1DF3D-1401-4838-9C08-C2DB58F3302D}" type="presParOf" srcId="{F05D13A1-FEDE-49FA-8199-6F370ECD4FA7}" destId="{74FBCEED-C016-4395-9F81-C6C04DBFA2FE}" srcOrd="9" destOrd="0" presId="urn:microsoft.com/office/officeart/2005/8/layout/list1"/>
    <dgm:cxn modelId="{CFBCB6C3-2FDB-417C-A6A1-BFD089132C7D}" type="presParOf" srcId="{F05D13A1-FEDE-49FA-8199-6F370ECD4FA7}" destId="{F7DCFB51-EF77-489B-981D-32118F67021D}" srcOrd="10" destOrd="0" presId="urn:microsoft.com/office/officeart/2005/8/layout/list1"/>
    <dgm:cxn modelId="{C6065F1F-C600-46E8-B80E-1DD9458564AF}" type="presParOf" srcId="{F05D13A1-FEDE-49FA-8199-6F370ECD4FA7}" destId="{A18D6C8D-0592-442F-9884-7E8C70026780}" srcOrd="11" destOrd="0" presId="urn:microsoft.com/office/officeart/2005/8/layout/list1"/>
    <dgm:cxn modelId="{C752E7A1-0254-4783-9D43-A5D4E84DC4B1}" type="presParOf" srcId="{F05D13A1-FEDE-49FA-8199-6F370ECD4FA7}" destId="{1EE8D5C6-C7C7-4EA5-82A2-24C2FAEFEF54}" srcOrd="12" destOrd="0" presId="urn:microsoft.com/office/officeart/2005/8/layout/list1"/>
    <dgm:cxn modelId="{42148553-2E5A-4FF2-9C29-EDC05E3C1FF7}" type="presParOf" srcId="{1EE8D5C6-C7C7-4EA5-82A2-24C2FAEFEF54}" destId="{C6CB42CB-B38A-417E-BFA6-F5796DF378BA}" srcOrd="0" destOrd="0" presId="urn:microsoft.com/office/officeart/2005/8/layout/list1"/>
    <dgm:cxn modelId="{9B02EF8C-B5FE-4572-A305-E4F8358800D3}" type="presParOf" srcId="{1EE8D5C6-C7C7-4EA5-82A2-24C2FAEFEF54}" destId="{32AF3AF3-02FF-4818-973A-E6B1B899C17C}" srcOrd="1" destOrd="0" presId="urn:microsoft.com/office/officeart/2005/8/layout/list1"/>
    <dgm:cxn modelId="{D1E55ABC-0B90-42EE-BADF-2F02FD9E2A86}" type="presParOf" srcId="{F05D13A1-FEDE-49FA-8199-6F370ECD4FA7}" destId="{D9545D1F-7879-4BAA-9DE5-3C2BBD76EF8B}" srcOrd="13" destOrd="0" presId="urn:microsoft.com/office/officeart/2005/8/layout/list1"/>
    <dgm:cxn modelId="{D98D8B4C-1E00-449D-AEB0-3A8B0C31A056}" type="presParOf" srcId="{F05D13A1-FEDE-49FA-8199-6F370ECD4FA7}" destId="{7A473068-EFFA-43BE-9E63-DC62D5546D38}" srcOrd="14" destOrd="0" presId="urn:microsoft.com/office/officeart/2005/8/layout/list1"/>
    <dgm:cxn modelId="{22F2A8C3-26ED-49D3-8263-9D76BCE38C16}" type="presParOf" srcId="{F05D13A1-FEDE-49FA-8199-6F370ECD4FA7}" destId="{0AA25D8F-3C3C-4D45-B4A5-BAE5E078739C}" srcOrd="15" destOrd="0" presId="urn:microsoft.com/office/officeart/2005/8/layout/list1"/>
    <dgm:cxn modelId="{C98DFBA4-DFD6-46C4-9531-96562821DFFC}" type="presParOf" srcId="{F05D13A1-FEDE-49FA-8199-6F370ECD4FA7}" destId="{B4627401-FAB5-41F7-BB3E-AD9894938ADE}" srcOrd="16" destOrd="0" presId="urn:microsoft.com/office/officeart/2005/8/layout/list1"/>
    <dgm:cxn modelId="{6C5EB9E0-62B4-415E-8B18-F7EB26A00E52}" type="presParOf" srcId="{B4627401-FAB5-41F7-BB3E-AD9894938ADE}" destId="{BC66F2A2-2AEE-4605-990D-FCA3D55C9B4D}" srcOrd="0" destOrd="0" presId="urn:microsoft.com/office/officeart/2005/8/layout/list1"/>
    <dgm:cxn modelId="{18EA65EB-7F65-47EF-8067-769D0364BA27}" type="presParOf" srcId="{B4627401-FAB5-41F7-BB3E-AD9894938ADE}" destId="{2764148F-79B0-4485-86B0-3360B103CBA1}" srcOrd="1" destOrd="0" presId="urn:microsoft.com/office/officeart/2005/8/layout/list1"/>
    <dgm:cxn modelId="{38F71465-FC04-4DC3-9474-D1F359F5B6DD}" type="presParOf" srcId="{F05D13A1-FEDE-49FA-8199-6F370ECD4FA7}" destId="{3E6ACB6D-1473-456A-B603-C2A3DF86BB30}" srcOrd="17" destOrd="0" presId="urn:microsoft.com/office/officeart/2005/8/layout/list1"/>
    <dgm:cxn modelId="{74AF9303-E95F-46B2-B45D-5833DEDD682A}" type="presParOf" srcId="{F05D13A1-FEDE-49FA-8199-6F370ECD4FA7}" destId="{A47B8CD0-C5B4-42B6-80CF-33EAEDAB082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0054E-61DF-44F3-B762-8E16CE404969}">
      <dsp:nvSpPr>
        <dsp:cNvPr id="0" name=""/>
        <dsp:cNvSpPr/>
      </dsp:nvSpPr>
      <dsp:spPr>
        <a:xfrm>
          <a:off x="4018" y="272762"/>
          <a:ext cx="2055390" cy="41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Effect on me</a:t>
          </a:r>
          <a:endParaRPr lang="en-US" sz="2100" kern="1200" dirty="0"/>
        </a:p>
      </dsp:txBody>
      <dsp:txXfrm>
        <a:off x="4018" y="272762"/>
        <a:ext cx="2055390" cy="415800"/>
      </dsp:txXfrm>
    </dsp:sp>
    <dsp:sp modelId="{790EB4A4-BD4F-4DA4-A99B-0006130F5751}">
      <dsp:nvSpPr>
        <dsp:cNvPr id="0" name=""/>
        <dsp:cNvSpPr/>
      </dsp:nvSpPr>
      <dsp:spPr>
        <a:xfrm>
          <a:off x="2059409" y="103843"/>
          <a:ext cx="411078" cy="7536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0923C-EA16-43A3-8456-15CD90AEA383}">
      <dsp:nvSpPr>
        <dsp:cNvPr id="0" name=""/>
        <dsp:cNvSpPr/>
      </dsp:nvSpPr>
      <dsp:spPr>
        <a:xfrm>
          <a:off x="2634918" y="103843"/>
          <a:ext cx="5590663" cy="7536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Can I clearly and fully know all of how I am impacted by this circumstance?</a:t>
          </a:r>
          <a:endParaRPr lang="en-US" sz="2100" kern="1200" dirty="0"/>
        </a:p>
      </dsp:txBody>
      <dsp:txXfrm>
        <a:off x="2634918" y="103843"/>
        <a:ext cx="5590663" cy="753637"/>
      </dsp:txXfrm>
    </dsp:sp>
    <dsp:sp modelId="{EA460594-C82B-4615-93E5-25CF7F69A54E}">
      <dsp:nvSpPr>
        <dsp:cNvPr id="0" name=""/>
        <dsp:cNvSpPr/>
      </dsp:nvSpPr>
      <dsp:spPr>
        <a:xfrm>
          <a:off x="4018" y="1108497"/>
          <a:ext cx="2055390" cy="701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Voicing the effect</a:t>
          </a:r>
          <a:endParaRPr lang="en-US" sz="2100" kern="1200" dirty="0"/>
        </a:p>
      </dsp:txBody>
      <dsp:txXfrm>
        <a:off x="4018" y="1108497"/>
        <a:ext cx="2055390" cy="701662"/>
      </dsp:txXfrm>
    </dsp:sp>
    <dsp:sp modelId="{4BA19B46-6FF5-4BDE-AA50-4F5EEA3390C7}">
      <dsp:nvSpPr>
        <dsp:cNvPr id="0" name=""/>
        <dsp:cNvSpPr/>
      </dsp:nvSpPr>
      <dsp:spPr>
        <a:xfrm>
          <a:off x="2059409" y="933081"/>
          <a:ext cx="411078" cy="10524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D2955-80A0-4D8C-9F96-489F162D8D17}">
      <dsp:nvSpPr>
        <dsp:cNvPr id="0" name=""/>
        <dsp:cNvSpPr/>
      </dsp:nvSpPr>
      <dsp:spPr>
        <a:xfrm>
          <a:off x="2634918" y="933081"/>
          <a:ext cx="5590663" cy="1052493"/>
        </a:xfrm>
        <a:prstGeom prst="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Do I have a way of describing the effect such that the other will be able to understand my experience?</a:t>
          </a:r>
          <a:endParaRPr lang="en-US" sz="2100" kern="1200" dirty="0"/>
        </a:p>
      </dsp:txBody>
      <dsp:txXfrm>
        <a:off x="2634918" y="933081"/>
        <a:ext cx="5590663" cy="1052493"/>
      </dsp:txXfrm>
    </dsp:sp>
    <dsp:sp modelId="{9E601B7F-B41B-49F3-8915-B80E06CAE523}">
      <dsp:nvSpPr>
        <dsp:cNvPr id="0" name=""/>
        <dsp:cNvSpPr/>
      </dsp:nvSpPr>
      <dsp:spPr>
        <a:xfrm>
          <a:off x="4018" y="2230093"/>
          <a:ext cx="2055390" cy="41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Safety</a:t>
          </a:r>
          <a:endParaRPr lang="en-US" sz="2100" kern="1200" dirty="0"/>
        </a:p>
      </dsp:txBody>
      <dsp:txXfrm>
        <a:off x="4018" y="2230093"/>
        <a:ext cx="2055390" cy="415800"/>
      </dsp:txXfrm>
    </dsp:sp>
    <dsp:sp modelId="{6758AA74-9901-4BAA-B537-0843B883AE81}">
      <dsp:nvSpPr>
        <dsp:cNvPr id="0" name=""/>
        <dsp:cNvSpPr/>
      </dsp:nvSpPr>
      <dsp:spPr>
        <a:xfrm>
          <a:off x="2059409" y="2061175"/>
          <a:ext cx="411078" cy="7536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AA4B3-6566-4A27-B5EE-8E304D33EBA0}">
      <dsp:nvSpPr>
        <dsp:cNvPr id="0" name=""/>
        <dsp:cNvSpPr/>
      </dsp:nvSpPr>
      <dsp:spPr>
        <a:xfrm>
          <a:off x="2634918" y="2061175"/>
          <a:ext cx="5590663" cy="753637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If I say how this circumstance affects me, will I be safe?</a:t>
          </a:r>
          <a:endParaRPr lang="en-US" sz="2100" kern="1200" dirty="0"/>
        </a:p>
      </dsp:txBody>
      <dsp:txXfrm>
        <a:off x="2634918" y="2061175"/>
        <a:ext cx="5590663" cy="753637"/>
      </dsp:txXfrm>
    </dsp:sp>
    <dsp:sp modelId="{53AC3672-B6AD-43E5-AFCB-9B1F8399E71C}">
      <dsp:nvSpPr>
        <dsp:cNvPr id="0" name=""/>
        <dsp:cNvSpPr/>
      </dsp:nvSpPr>
      <dsp:spPr>
        <a:xfrm>
          <a:off x="4018" y="2923303"/>
          <a:ext cx="2055390" cy="701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Managing anxiety</a:t>
          </a:r>
          <a:endParaRPr lang="en-US" sz="2100" kern="1200" dirty="0"/>
        </a:p>
      </dsp:txBody>
      <dsp:txXfrm>
        <a:off x="4018" y="2923303"/>
        <a:ext cx="2055390" cy="701662"/>
      </dsp:txXfrm>
    </dsp:sp>
    <dsp:sp modelId="{AB9AFFB9-C17D-4B48-BDE4-2531E29C060D}">
      <dsp:nvSpPr>
        <dsp:cNvPr id="0" name=""/>
        <dsp:cNvSpPr/>
      </dsp:nvSpPr>
      <dsp:spPr>
        <a:xfrm>
          <a:off x="2059409" y="2890412"/>
          <a:ext cx="411078" cy="76744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8288B-64C1-43FC-849A-6821672841D9}">
      <dsp:nvSpPr>
        <dsp:cNvPr id="0" name=""/>
        <dsp:cNvSpPr/>
      </dsp:nvSpPr>
      <dsp:spPr>
        <a:xfrm>
          <a:off x="2634918" y="2890412"/>
          <a:ext cx="5590663" cy="767443"/>
        </a:xfrm>
        <a:prstGeom prst="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Will I be able to care for my own anxiety as I listen to the other’s experience?</a:t>
          </a:r>
          <a:endParaRPr lang="en-US" sz="2100" kern="1200" dirty="0"/>
        </a:p>
      </dsp:txBody>
      <dsp:txXfrm>
        <a:off x="2634918" y="2890412"/>
        <a:ext cx="5590663" cy="767443"/>
      </dsp:txXfrm>
    </dsp:sp>
    <dsp:sp modelId="{926F295F-9503-4140-909B-E95EAD28F32C}">
      <dsp:nvSpPr>
        <dsp:cNvPr id="0" name=""/>
        <dsp:cNvSpPr/>
      </dsp:nvSpPr>
      <dsp:spPr>
        <a:xfrm>
          <a:off x="4018" y="4045306"/>
          <a:ext cx="2055390" cy="41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Mirroring</a:t>
          </a:r>
          <a:endParaRPr lang="en-US" sz="2100" kern="1200" dirty="0"/>
        </a:p>
      </dsp:txBody>
      <dsp:txXfrm>
        <a:off x="4018" y="4045306"/>
        <a:ext cx="2055390" cy="415800"/>
      </dsp:txXfrm>
    </dsp:sp>
    <dsp:sp modelId="{F3926310-0CCC-40ED-A287-9BA79448176E}">
      <dsp:nvSpPr>
        <dsp:cNvPr id="0" name=""/>
        <dsp:cNvSpPr/>
      </dsp:nvSpPr>
      <dsp:spPr>
        <a:xfrm>
          <a:off x="2059409" y="3733456"/>
          <a:ext cx="411078" cy="1039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69C08-8BCE-4C82-B37A-31C0436DDDE0}">
      <dsp:nvSpPr>
        <dsp:cNvPr id="0" name=""/>
        <dsp:cNvSpPr/>
      </dsp:nvSpPr>
      <dsp:spPr>
        <a:xfrm>
          <a:off x="2634918" y="3733456"/>
          <a:ext cx="5590663" cy="1039500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Will I be able to reflect back to the other the other’s experience with such clarity that the other will feel fully heard?</a:t>
          </a:r>
          <a:endParaRPr lang="en-US" sz="2100" kern="1200" dirty="0"/>
        </a:p>
      </dsp:txBody>
      <dsp:txXfrm>
        <a:off x="2634918" y="3733456"/>
        <a:ext cx="5590663" cy="1039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2C1DB-79D7-459D-9BC9-8D6763B271EC}">
      <dsp:nvSpPr>
        <dsp:cNvPr id="0" name=""/>
        <dsp:cNvSpPr/>
      </dsp:nvSpPr>
      <dsp:spPr>
        <a:xfrm>
          <a:off x="0" y="325559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Who are we to each other and what are our respective roles [rights and responsibilities]?</a:t>
          </a:r>
          <a:endParaRPr lang="en-US" sz="1600" kern="1200" dirty="0"/>
        </a:p>
      </dsp:txBody>
      <dsp:txXfrm>
        <a:off x="0" y="325559"/>
        <a:ext cx="8229600" cy="907200"/>
      </dsp:txXfrm>
    </dsp:sp>
    <dsp:sp modelId="{DA5AF141-AA43-458F-A17D-40FF3597A6FC}">
      <dsp:nvSpPr>
        <dsp:cNvPr id="0" name=""/>
        <dsp:cNvSpPr/>
      </dsp:nvSpPr>
      <dsp:spPr>
        <a:xfrm>
          <a:off x="411480" y="89399"/>
          <a:ext cx="2103066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Identity</a:t>
          </a:r>
          <a:endParaRPr lang="en-US" sz="1600" kern="1200" dirty="0"/>
        </a:p>
      </dsp:txBody>
      <dsp:txXfrm>
        <a:off x="434537" y="112456"/>
        <a:ext cx="2056952" cy="426206"/>
      </dsp:txXfrm>
    </dsp:sp>
    <dsp:sp modelId="{8B966459-2821-49F6-81FD-F55C8CA12E5C}">
      <dsp:nvSpPr>
        <dsp:cNvPr id="0" name=""/>
        <dsp:cNvSpPr/>
      </dsp:nvSpPr>
      <dsp:spPr>
        <a:xfrm>
          <a:off x="0" y="155531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What actually happens?  Can we agree on the issues?</a:t>
          </a:r>
          <a:endParaRPr lang="en-US" sz="1600" kern="1200" dirty="0"/>
        </a:p>
      </dsp:txBody>
      <dsp:txXfrm>
        <a:off x="0" y="1555319"/>
        <a:ext cx="8229600" cy="680400"/>
      </dsp:txXfrm>
    </dsp:sp>
    <dsp:sp modelId="{CFAF3497-09BD-4CB7-AF89-EC301DBBBD29}">
      <dsp:nvSpPr>
        <dsp:cNvPr id="0" name=""/>
        <dsp:cNvSpPr/>
      </dsp:nvSpPr>
      <dsp:spPr>
        <a:xfrm>
          <a:off x="411480" y="1319159"/>
          <a:ext cx="2103123" cy="472320"/>
        </a:xfrm>
        <a:prstGeom prst="round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Reality</a:t>
          </a:r>
          <a:endParaRPr lang="en-US" sz="1600" kern="1200" dirty="0"/>
        </a:p>
      </dsp:txBody>
      <dsp:txXfrm>
        <a:off x="434537" y="1342216"/>
        <a:ext cx="2057009" cy="426206"/>
      </dsp:txXfrm>
    </dsp:sp>
    <dsp:sp modelId="{F7DCFB51-EF77-489B-981D-32118F67021D}">
      <dsp:nvSpPr>
        <dsp:cNvPr id="0" name=""/>
        <dsp:cNvSpPr/>
      </dsp:nvSpPr>
      <dsp:spPr>
        <a:xfrm>
          <a:off x="0" y="255827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How are we each affected by the circumstances?</a:t>
          </a:r>
          <a:endParaRPr lang="en-US" sz="1600" kern="1200" dirty="0"/>
        </a:p>
      </dsp:txBody>
      <dsp:txXfrm>
        <a:off x="0" y="2558279"/>
        <a:ext cx="8229600" cy="680400"/>
      </dsp:txXfrm>
    </dsp:sp>
    <dsp:sp modelId="{B26247D0-44D7-45BB-B9E1-BEEC78CF3D72}">
      <dsp:nvSpPr>
        <dsp:cNvPr id="0" name=""/>
        <dsp:cNvSpPr/>
      </dsp:nvSpPr>
      <dsp:spPr>
        <a:xfrm>
          <a:off x="411480" y="2322120"/>
          <a:ext cx="2103123" cy="472320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Experience</a:t>
          </a:r>
          <a:endParaRPr lang="en-US" sz="1600" kern="1200" dirty="0"/>
        </a:p>
      </dsp:txBody>
      <dsp:txXfrm>
        <a:off x="434537" y="2345177"/>
        <a:ext cx="2057009" cy="426206"/>
      </dsp:txXfrm>
    </dsp:sp>
    <dsp:sp modelId="{7A473068-EFFA-43BE-9E63-DC62D5546D38}">
      <dsp:nvSpPr>
        <dsp:cNvPr id="0" name=""/>
        <dsp:cNvSpPr/>
      </dsp:nvSpPr>
      <dsp:spPr>
        <a:xfrm>
          <a:off x="0" y="3561240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What is it we both need when this circumstance arises?</a:t>
          </a:r>
          <a:endParaRPr lang="en-US" sz="1600" kern="1200" dirty="0"/>
        </a:p>
      </dsp:txBody>
      <dsp:txXfrm>
        <a:off x="0" y="3561240"/>
        <a:ext cx="8229600" cy="680400"/>
      </dsp:txXfrm>
    </dsp:sp>
    <dsp:sp modelId="{32AF3AF3-02FF-4818-973A-E6B1B899C17C}">
      <dsp:nvSpPr>
        <dsp:cNvPr id="0" name=""/>
        <dsp:cNvSpPr/>
      </dsp:nvSpPr>
      <dsp:spPr>
        <a:xfrm>
          <a:off x="411480" y="3325080"/>
          <a:ext cx="2103123" cy="472320"/>
        </a:xfrm>
        <a:prstGeom prst="round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Shared Needs</a:t>
          </a:r>
          <a:endParaRPr lang="en-US" sz="1600" kern="1200" dirty="0"/>
        </a:p>
      </dsp:txBody>
      <dsp:txXfrm>
        <a:off x="434537" y="3348137"/>
        <a:ext cx="2057009" cy="426206"/>
      </dsp:txXfrm>
    </dsp:sp>
    <dsp:sp modelId="{A47B8CD0-C5B4-42B6-80CF-33EAEDAB0829}">
      <dsp:nvSpPr>
        <dsp:cNvPr id="0" name=""/>
        <dsp:cNvSpPr/>
      </dsp:nvSpPr>
      <dsp:spPr>
        <a:xfrm>
          <a:off x="0" y="4564200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What are we each willing to do to create what we both need?</a:t>
          </a:r>
          <a:endParaRPr lang="en-US" sz="1600" kern="1200" dirty="0"/>
        </a:p>
      </dsp:txBody>
      <dsp:txXfrm>
        <a:off x="0" y="4564200"/>
        <a:ext cx="8229600" cy="680400"/>
      </dsp:txXfrm>
    </dsp:sp>
    <dsp:sp modelId="{2764148F-79B0-4485-86B0-3360B103CBA1}">
      <dsp:nvSpPr>
        <dsp:cNvPr id="0" name=""/>
        <dsp:cNvSpPr/>
      </dsp:nvSpPr>
      <dsp:spPr>
        <a:xfrm>
          <a:off x="411480" y="4328040"/>
          <a:ext cx="2103066" cy="47232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Commitments</a:t>
          </a:r>
          <a:endParaRPr lang="en-US" sz="1600" kern="1200" dirty="0"/>
        </a:p>
      </dsp:txBody>
      <dsp:txXfrm>
        <a:off x="434537" y="4351097"/>
        <a:ext cx="2056952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1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6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8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7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3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3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4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9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A6E1-A47B-45E7-AB8B-A0F66DA1A17E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AA6E4-C0CF-4A6A-8829-CF5A3117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6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Discipline #10 – Understandings and Agreements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Sacred Soup – School for Living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Resolution with others can be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Open: </a:t>
            </a:r>
            <a:r>
              <a:rPr lang="en-US" dirty="0" smtClean="0"/>
              <a:t>Both parties have to want to create resolution so much that they are willing to </a:t>
            </a:r>
            <a:r>
              <a:rPr lang="en-US" dirty="0"/>
              <a:t>c</a:t>
            </a:r>
            <a:r>
              <a:rPr lang="en-US" dirty="0" smtClean="0"/>
              <a:t>ommunicate openly with each other.</a:t>
            </a:r>
          </a:p>
          <a:p>
            <a:r>
              <a:rPr lang="en-US" b="1" i="1" dirty="0" smtClean="0"/>
              <a:t>Collaborative: </a:t>
            </a:r>
            <a:r>
              <a:rPr lang="en-US" dirty="0" smtClean="0"/>
              <a:t>Both parties have to want to create resolution so much that they are each willing to change.</a:t>
            </a:r>
          </a:p>
          <a:p>
            <a:r>
              <a:rPr lang="en-US" b="1" i="1" dirty="0" smtClean="0"/>
              <a:t>Assertive: </a:t>
            </a:r>
            <a:r>
              <a:rPr lang="en-US" dirty="0" smtClean="0"/>
              <a:t>Neither party will make demands or be compliant.</a:t>
            </a:r>
            <a:endParaRPr lang="en-US" dirty="0" smtClean="0"/>
          </a:p>
          <a:p>
            <a:r>
              <a:rPr lang="en-US" b="1" i="1" dirty="0" smtClean="0"/>
              <a:t>Present: </a:t>
            </a:r>
            <a:r>
              <a:rPr lang="en-US" dirty="0" smtClean="0"/>
              <a:t>Parties have to be able to construct an understanding.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8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to an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smtClean="0"/>
              <a:t>Identity: </a:t>
            </a:r>
            <a:r>
              <a:rPr lang="en-US" dirty="0" smtClean="0"/>
              <a:t>What is the nature of our relationship?  What are our rights and responsibilities?  By what process do we address conflicts?</a:t>
            </a:r>
          </a:p>
          <a:p>
            <a:r>
              <a:rPr lang="en-US" b="1" i="1" dirty="0" smtClean="0"/>
              <a:t>Reality: </a:t>
            </a:r>
            <a:r>
              <a:rPr lang="en-US" dirty="0" smtClean="0"/>
              <a:t>What is the reality of our relationship?  What actually happens?  What are the objective events that arise in the context of our relationship?</a:t>
            </a:r>
          </a:p>
          <a:p>
            <a:r>
              <a:rPr lang="en-US" b="1" i="1" dirty="0" smtClean="0"/>
              <a:t>Experience: </a:t>
            </a:r>
            <a:r>
              <a:rPr lang="en-US" dirty="0" smtClean="0"/>
              <a:t>How are we each affected by these events?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4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each of 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343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81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EB4A4-BD4F-4DA4-A99B-0006130F5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F0054E-61DF-44F3-B762-8E16CE404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60923C-EA16-43A3-8456-15CD90AEA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A19B46-6FF5-4BDE-AA50-4F5EEA339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460594-C82B-4615-93E5-25CF7F69A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5D2955-80A0-4D8C-9F96-489F162D8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8AA74-9901-4BAA-B537-0843B883A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601B7F-B41B-49F3-8915-B80E06CAE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EAA4B3-6566-4A27-B5EE-8E304D33E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9AFFB9-C17D-4B48-BDE4-2531E29C0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AC3672-B6AD-43E5-AFCB-9B1F8399E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58288B-64C1-43FC-849A-682167284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26310-0CCC-40ED-A287-9BA794481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6F295F-9503-4140-909B-E95EAD28F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469C08-8BCE-4C82-B37A-31C0436DDD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to an agreement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01303"/>
              </p:ext>
            </p:extLst>
          </p:nvPr>
        </p:nvGraphicFramePr>
        <p:xfrm>
          <a:off x="457200" y="12192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91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Discipline #10 – Understandings and Agreements</vt:lpstr>
      <vt:lpstr>Resolution with others can be tricky</vt:lpstr>
      <vt:lpstr>Coming to an Understanding</vt:lpstr>
      <vt:lpstr>Effect on each of us</vt:lpstr>
      <vt:lpstr>Coming to an agreement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Discipline #10 – Understandings and Agreements</dc:title>
  <dc:creator>Desktop</dc:creator>
  <cp:lastModifiedBy>Desktop</cp:lastModifiedBy>
  <cp:revision>5</cp:revision>
  <dcterms:created xsi:type="dcterms:W3CDTF">2013-06-13T20:33:30Z</dcterms:created>
  <dcterms:modified xsi:type="dcterms:W3CDTF">2013-06-13T21:48:51Z</dcterms:modified>
</cp:coreProperties>
</file>