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5" r:id="rId12"/>
    <p:sldId id="266" r:id="rId13"/>
    <p:sldId id="267" r:id="rId14"/>
  </p:sldIdLst>
  <p:sldSz cx="9144000" cy="6858000" type="screen4x3"/>
  <p:notesSz cx="9363075" cy="7077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39" autoAdjust="0"/>
  </p:normalViewPr>
  <p:slideViewPr>
    <p:cSldViewPr>
      <p:cViewPr varScale="1">
        <p:scale>
          <a:sx n="116" d="100"/>
          <a:sy n="116" d="100"/>
        </p:scale>
        <p:origin x="-7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-1992" y="-90"/>
      </p:cViewPr>
      <p:guideLst>
        <p:guide orient="horz" pos="2229"/>
        <p:guide pos="294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DF8ADE-5B4D-4F12-881C-1D3154C6D120}" type="doc">
      <dgm:prSet loTypeId="urn:microsoft.com/office/officeart/2011/layout/TabList" loCatId="officeonlin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CDC060D-1118-4141-B6AF-4ADA79C14CE6}">
      <dgm:prSet phldrT="[Text]"/>
      <dgm:spPr/>
      <dgm:t>
        <a:bodyPr/>
        <a:lstStyle/>
        <a:p>
          <a:r>
            <a:rPr lang="en-US" dirty="0" smtClean="0"/>
            <a:t>Naming:</a:t>
          </a:r>
          <a:endParaRPr lang="en-US" dirty="0"/>
        </a:p>
      </dgm:t>
    </dgm:pt>
    <dgm:pt modelId="{830D4BA6-6707-48C0-8BB5-1D6EBC7F42E2}" type="parTrans" cxnId="{0D1AA063-B2D2-4949-ADF3-29C422FB44B4}">
      <dgm:prSet/>
      <dgm:spPr/>
      <dgm:t>
        <a:bodyPr/>
        <a:lstStyle/>
        <a:p>
          <a:endParaRPr lang="en-US"/>
        </a:p>
      </dgm:t>
    </dgm:pt>
    <dgm:pt modelId="{AE33F7A6-3222-4DD2-B38D-0993A95AD185}" type="sibTrans" cxnId="{0D1AA063-B2D2-4949-ADF3-29C422FB44B4}">
      <dgm:prSet/>
      <dgm:spPr/>
      <dgm:t>
        <a:bodyPr/>
        <a:lstStyle/>
        <a:p>
          <a:endParaRPr lang="en-US"/>
        </a:p>
      </dgm:t>
    </dgm:pt>
    <dgm:pt modelId="{90374C08-2750-4623-BC66-DAA927583EB7}">
      <dgm:prSet/>
      <dgm:spPr/>
      <dgm:t>
        <a:bodyPr/>
        <a:lstStyle/>
        <a:p>
          <a:r>
            <a:rPr lang="en-US" dirty="0" smtClean="0"/>
            <a:t>Resolving:</a:t>
          </a:r>
          <a:endParaRPr lang="en-US" dirty="0"/>
        </a:p>
      </dgm:t>
    </dgm:pt>
    <dgm:pt modelId="{D4CCA04B-941A-44EB-A227-3C851C8B83DC}" type="parTrans" cxnId="{68BFC5C7-127C-41A8-9FF4-45F8963659E0}">
      <dgm:prSet/>
      <dgm:spPr/>
      <dgm:t>
        <a:bodyPr/>
        <a:lstStyle/>
        <a:p>
          <a:endParaRPr lang="en-US"/>
        </a:p>
      </dgm:t>
    </dgm:pt>
    <dgm:pt modelId="{CD950596-864F-4D56-8130-86FC838D6D7F}" type="sibTrans" cxnId="{68BFC5C7-127C-41A8-9FF4-45F8963659E0}">
      <dgm:prSet/>
      <dgm:spPr/>
      <dgm:t>
        <a:bodyPr/>
        <a:lstStyle/>
        <a:p>
          <a:endParaRPr lang="en-US"/>
        </a:p>
      </dgm:t>
    </dgm:pt>
    <dgm:pt modelId="{EAD344C3-5BA4-4511-B372-9A43116CA4E0}">
      <dgm:prSet phldrT="[Text]"/>
      <dgm:spPr/>
      <dgm:t>
        <a:bodyPr/>
        <a:lstStyle/>
        <a:p>
          <a:r>
            <a:rPr lang="en-US" dirty="0" smtClean="0"/>
            <a:t>What is this feeling?</a:t>
          </a:r>
          <a:endParaRPr lang="en-US" dirty="0"/>
        </a:p>
      </dgm:t>
    </dgm:pt>
    <dgm:pt modelId="{418B772A-E370-4206-81FD-C8A5F6618087}" type="parTrans" cxnId="{796B4545-7FB2-42CF-B9A4-6C74E7656DDA}">
      <dgm:prSet/>
      <dgm:spPr/>
      <dgm:t>
        <a:bodyPr/>
        <a:lstStyle/>
        <a:p>
          <a:endParaRPr lang="en-US"/>
        </a:p>
      </dgm:t>
    </dgm:pt>
    <dgm:pt modelId="{E70771F5-EF7C-4DF4-89A5-D1F53E80BFEF}" type="sibTrans" cxnId="{796B4545-7FB2-42CF-B9A4-6C74E7656DDA}">
      <dgm:prSet/>
      <dgm:spPr/>
      <dgm:t>
        <a:bodyPr/>
        <a:lstStyle/>
        <a:p>
          <a:endParaRPr lang="en-US"/>
        </a:p>
      </dgm:t>
    </dgm:pt>
    <dgm:pt modelId="{0FBE2215-6350-4EF2-8064-49078746928A}">
      <dgm:prSet/>
      <dgm:spPr/>
      <dgm:t>
        <a:bodyPr/>
        <a:lstStyle/>
        <a:p>
          <a:r>
            <a:rPr lang="en-US" dirty="0" smtClean="0"/>
            <a:t>What is this feeling about?</a:t>
          </a:r>
          <a:endParaRPr lang="en-US" dirty="0"/>
        </a:p>
      </dgm:t>
    </dgm:pt>
    <dgm:pt modelId="{43F0D159-70C1-4D70-BD1D-FD4D8B5AB3CF}" type="parTrans" cxnId="{BD515420-F7FF-4FFD-9D97-9EAC84C13391}">
      <dgm:prSet/>
      <dgm:spPr/>
      <dgm:t>
        <a:bodyPr/>
        <a:lstStyle/>
        <a:p>
          <a:endParaRPr lang="en-US"/>
        </a:p>
      </dgm:t>
    </dgm:pt>
    <dgm:pt modelId="{45340DC0-DDF3-4360-9918-AE505B790D15}" type="sibTrans" cxnId="{BD515420-F7FF-4FFD-9D97-9EAC84C13391}">
      <dgm:prSet/>
      <dgm:spPr/>
      <dgm:t>
        <a:bodyPr/>
        <a:lstStyle/>
        <a:p>
          <a:endParaRPr lang="en-US"/>
        </a:p>
      </dgm:t>
    </dgm:pt>
    <dgm:pt modelId="{86D52B4D-E7B1-4738-9F4F-672399A9FFA0}">
      <dgm:prSet/>
      <dgm:spPr/>
      <dgm:t>
        <a:bodyPr/>
        <a:lstStyle/>
        <a:p>
          <a:r>
            <a:rPr lang="en-US" dirty="0" smtClean="0"/>
            <a:t>What can I do with the energy of the feeling to transform my experience?</a:t>
          </a:r>
          <a:endParaRPr lang="en-US" dirty="0"/>
        </a:p>
      </dgm:t>
    </dgm:pt>
    <dgm:pt modelId="{A7260AEC-3D58-4BBC-8776-38024B7B140B}" type="parTrans" cxnId="{9ED8D165-C094-4B96-8CE0-F841EA12B3CF}">
      <dgm:prSet/>
      <dgm:spPr/>
      <dgm:t>
        <a:bodyPr/>
        <a:lstStyle/>
        <a:p>
          <a:endParaRPr lang="en-US"/>
        </a:p>
      </dgm:t>
    </dgm:pt>
    <dgm:pt modelId="{EEF1FFFF-C081-485A-95AB-3BAF83813CB0}" type="sibTrans" cxnId="{9ED8D165-C094-4B96-8CE0-F841EA12B3CF}">
      <dgm:prSet/>
      <dgm:spPr/>
      <dgm:t>
        <a:bodyPr/>
        <a:lstStyle/>
        <a:p>
          <a:endParaRPr lang="en-US"/>
        </a:p>
      </dgm:t>
    </dgm:pt>
    <dgm:pt modelId="{F7DF3BFC-58D7-4000-BB92-F8B69850351D}">
      <dgm:prSet phldrT="[Text]"/>
      <dgm:spPr/>
      <dgm:t>
        <a:bodyPr/>
        <a:lstStyle/>
        <a:p>
          <a:r>
            <a:rPr lang="en-US" dirty="0" smtClean="0"/>
            <a:t>What are all the feelings arising for me?  How many aspects or dimensions of this experience can I name?  </a:t>
          </a:r>
          <a:endParaRPr lang="en-US" dirty="0"/>
        </a:p>
      </dgm:t>
    </dgm:pt>
    <dgm:pt modelId="{2A812DE0-7325-49CD-B5E1-DB970670348B}" type="parTrans" cxnId="{A323249E-5331-46B8-AD07-BE0A97A21D75}">
      <dgm:prSet/>
      <dgm:spPr/>
      <dgm:t>
        <a:bodyPr/>
        <a:lstStyle/>
        <a:p>
          <a:endParaRPr lang="en-US"/>
        </a:p>
      </dgm:t>
    </dgm:pt>
    <dgm:pt modelId="{CBB351A6-2149-4A1A-8CF0-E6CA20E50AD8}" type="sibTrans" cxnId="{A323249E-5331-46B8-AD07-BE0A97A21D75}">
      <dgm:prSet/>
      <dgm:spPr/>
      <dgm:t>
        <a:bodyPr/>
        <a:lstStyle/>
        <a:p>
          <a:endParaRPr lang="en-US"/>
        </a:p>
      </dgm:t>
    </dgm:pt>
    <dgm:pt modelId="{06AE4EBE-1C73-4150-AD74-F6C3658043F4}">
      <dgm:prSet phldrT="[Text]"/>
      <dgm:spPr/>
      <dgm:t>
        <a:bodyPr/>
        <a:lstStyle/>
        <a:p>
          <a:r>
            <a:rPr lang="en-US" dirty="0" smtClean="0"/>
            <a:t>Addressing:</a:t>
          </a:r>
          <a:endParaRPr lang="en-US" dirty="0"/>
        </a:p>
      </dgm:t>
    </dgm:pt>
    <dgm:pt modelId="{A5200D44-087E-4FBF-9185-D67CD4ED7C68}" type="parTrans" cxnId="{BDD7DB25-2A31-4429-A1CB-98D6412E1C74}">
      <dgm:prSet/>
      <dgm:spPr/>
      <dgm:t>
        <a:bodyPr/>
        <a:lstStyle/>
        <a:p>
          <a:endParaRPr lang="en-US"/>
        </a:p>
      </dgm:t>
    </dgm:pt>
    <dgm:pt modelId="{3EA53A02-E5B7-4A20-9545-4DF1A52CE25A}" type="sibTrans" cxnId="{BDD7DB25-2A31-4429-A1CB-98D6412E1C74}">
      <dgm:prSet/>
      <dgm:spPr/>
      <dgm:t>
        <a:bodyPr/>
        <a:lstStyle/>
        <a:p>
          <a:endParaRPr lang="en-US"/>
        </a:p>
      </dgm:t>
    </dgm:pt>
    <dgm:pt modelId="{A88401EE-81E4-418D-90E0-177DE09A8C8D}">
      <dgm:prSet/>
      <dgm:spPr/>
      <dgm:t>
        <a:bodyPr/>
        <a:lstStyle/>
        <a:p>
          <a:r>
            <a:rPr lang="en-US" dirty="0" smtClean="0"/>
            <a:t>Can I learn from the data and harness the energy such that I can do something creative with this experience?</a:t>
          </a:r>
          <a:endParaRPr lang="en-US" dirty="0"/>
        </a:p>
      </dgm:t>
    </dgm:pt>
    <dgm:pt modelId="{DF374090-60F4-4EBC-9F1D-3C369A48173D}" type="parTrans" cxnId="{AB8F18E0-8ABB-4635-B6BB-026F1A7891B2}">
      <dgm:prSet/>
      <dgm:spPr/>
      <dgm:t>
        <a:bodyPr/>
        <a:lstStyle/>
        <a:p>
          <a:endParaRPr lang="en-US"/>
        </a:p>
      </dgm:t>
    </dgm:pt>
    <dgm:pt modelId="{B766855B-43E7-47D5-B8F0-7ABB2983BE3A}" type="sibTrans" cxnId="{AB8F18E0-8ABB-4635-B6BB-026F1A7891B2}">
      <dgm:prSet/>
      <dgm:spPr/>
      <dgm:t>
        <a:bodyPr/>
        <a:lstStyle/>
        <a:p>
          <a:endParaRPr lang="en-US"/>
        </a:p>
      </dgm:t>
    </dgm:pt>
    <dgm:pt modelId="{E5F8D12C-1F4C-4A84-8BCE-19025EF03A70}">
      <dgm:prSet/>
      <dgm:spPr/>
      <dgm:t>
        <a:bodyPr/>
        <a:lstStyle/>
        <a:p>
          <a:r>
            <a:rPr lang="en-US" dirty="0" smtClean="0"/>
            <a:t>Is the feeling proportional to the event? Is it too big for what is happening or too small?  </a:t>
          </a:r>
          <a:endParaRPr lang="en-US" dirty="0"/>
        </a:p>
      </dgm:t>
    </dgm:pt>
    <dgm:pt modelId="{0D79441D-D115-4AF5-AD31-6272DFB13C89}" type="parTrans" cxnId="{35FE6BA1-633A-4B63-B92C-3C5AA579CA2B}">
      <dgm:prSet/>
      <dgm:spPr/>
    </dgm:pt>
    <dgm:pt modelId="{3FDA3507-FA22-44B2-B654-685BDCBB975C}" type="sibTrans" cxnId="{35FE6BA1-633A-4B63-B92C-3C5AA579CA2B}">
      <dgm:prSet/>
      <dgm:spPr/>
    </dgm:pt>
    <dgm:pt modelId="{1BBF25CB-5585-4E76-B2A1-183747C93868}">
      <dgm:prSet/>
      <dgm:spPr/>
      <dgm:t>
        <a:bodyPr/>
        <a:lstStyle/>
        <a:p>
          <a:r>
            <a:rPr lang="en-US" dirty="0" smtClean="0"/>
            <a:t>Does it remind me of past events?</a:t>
          </a:r>
          <a:endParaRPr lang="en-US" dirty="0"/>
        </a:p>
      </dgm:t>
    </dgm:pt>
    <dgm:pt modelId="{B977569A-42A3-4B14-8090-2C2E2CF6EA33}" type="parTrans" cxnId="{F4E3685E-6D60-4F6F-9115-1871C9A78768}">
      <dgm:prSet/>
      <dgm:spPr/>
    </dgm:pt>
    <dgm:pt modelId="{790D2752-A5A2-430C-B2FF-6EE54C565417}" type="sibTrans" cxnId="{F4E3685E-6D60-4F6F-9115-1871C9A78768}">
      <dgm:prSet/>
      <dgm:spPr/>
    </dgm:pt>
    <dgm:pt modelId="{6EACB2C5-776C-4F41-AC54-FB0659BF52F2}">
      <dgm:prSet/>
      <dgm:spPr/>
      <dgm:t>
        <a:bodyPr/>
        <a:lstStyle/>
        <a:p>
          <a:r>
            <a:rPr lang="en-US" smtClean="0"/>
            <a:t>Where </a:t>
          </a:r>
          <a:r>
            <a:rPr lang="en-US" dirty="0" smtClean="0"/>
            <a:t>does this feeling come from? </a:t>
          </a:r>
          <a:endParaRPr lang="en-US" dirty="0"/>
        </a:p>
      </dgm:t>
    </dgm:pt>
    <dgm:pt modelId="{09AFD6B7-B32D-46C7-BB09-8D33DC6AE7F2}" type="parTrans" cxnId="{D11A67F4-D640-4430-80CB-9510BA0914F9}">
      <dgm:prSet/>
      <dgm:spPr/>
    </dgm:pt>
    <dgm:pt modelId="{6806391D-E847-470D-9F9F-97F69828A239}" type="sibTrans" cxnId="{D11A67F4-D640-4430-80CB-9510BA0914F9}">
      <dgm:prSet/>
      <dgm:spPr/>
    </dgm:pt>
    <dgm:pt modelId="{23E18B87-586A-4043-8BD6-1CFEB2BCFCE0}" type="pres">
      <dgm:prSet presAssocID="{2EDF8ADE-5B4D-4F12-881C-1D3154C6D12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D562F5F-CDD1-474A-B269-E76E69B2D698}" type="pres">
      <dgm:prSet presAssocID="{ACDC060D-1118-4141-B6AF-4ADA79C14CE6}" presName="composite" presStyleCnt="0"/>
      <dgm:spPr/>
    </dgm:pt>
    <dgm:pt modelId="{D62F1BC0-BA63-42D2-A8D2-61798E69D2BD}" type="pres">
      <dgm:prSet presAssocID="{ACDC060D-1118-4141-B6AF-4ADA79C14CE6}" presName="FirstChild" presStyleLbl="revTx" presStyleIdx="0" presStyleCnt="6" custScaleX="976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1064F-A103-4268-8472-0A3501581789}" type="pres">
      <dgm:prSet presAssocID="{ACDC060D-1118-4141-B6AF-4ADA79C14CE6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1D1AD8-0D65-43E0-86D1-D275891D8973}" type="pres">
      <dgm:prSet presAssocID="{ACDC060D-1118-4141-B6AF-4ADA79C14CE6}" presName="Accent" presStyleLbl="parChTrans1D1" presStyleIdx="0" presStyleCnt="3"/>
      <dgm:spPr/>
    </dgm:pt>
    <dgm:pt modelId="{3C0D7D5C-856F-42B1-B840-F037984F263D}" type="pres">
      <dgm:prSet presAssocID="{ACDC060D-1118-4141-B6AF-4ADA79C14CE6}" presName="Child" presStyleLbl="revTx" presStyleIdx="1" presStyleCnt="6" custScaleY="248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55EC4A-3C0F-443B-B436-99734C4A6A7A}" type="pres">
      <dgm:prSet presAssocID="{AE33F7A6-3222-4DD2-B38D-0993A95AD185}" presName="sibTrans" presStyleCnt="0"/>
      <dgm:spPr/>
    </dgm:pt>
    <dgm:pt modelId="{B513C659-D60B-4F6D-A845-DC7511B561D3}" type="pres">
      <dgm:prSet presAssocID="{06AE4EBE-1C73-4150-AD74-F6C3658043F4}" presName="composite" presStyleCnt="0"/>
      <dgm:spPr/>
    </dgm:pt>
    <dgm:pt modelId="{8EB83A01-5C10-400B-A538-F685874DAA2F}" type="pres">
      <dgm:prSet presAssocID="{06AE4EBE-1C73-4150-AD74-F6C3658043F4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501814-55C1-4177-AA11-7BC20CAC3C6E}" type="pres">
      <dgm:prSet presAssocID="{06AE4EBE-1C73-4150-AD74-F6C3658043F4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B3DEC-1420-4B5D-8195-18F631E7F4EA}" type="pres">
      <dgm:prSet presAssocID="{06AE4EBE-1C73-4150-AD74-F6C3658043F4}" presName="Accent" presStyleLbl="parChTrans1D1" presStyleIdx="1" presStyleCnt="3"/>
      <dgm:spPr/>
    </dgm:pt>
    <dgm:pt modelId="{605AA533-1063-40F4-B9C3-78D38F436109}" type="pres">
      <dgm:prSet presAssocID="{06AE4EBE-1C73-4150-AD74-F6C3658043F4}" presName="Child" presStyleLbl="revTx" presStyleIdx="3" presStyleCnt="6" custScaleY="391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8562A-6A7E-4D50-B58E-29A28170D4E1}" type="pres">
      <dgm:prSet presAssocID="{3EA53A02-E5B7-4A20-9545-4DF1A52CE25A}" presName="sibTrans" presStyleCnt="0"/>
      <dgm:spPr/>
    </dgm:pt>
    <dgm:pt modelId="{267AD43B-3060-4B52-A3B6-04B8E1DF3E2F}" type="pres">
      <dgm:prSet presAssocID="{90374C08-2750-4623-BC66-DAA927583EB7}" presName="composite" presStyleCnt="0"/>
      <dgm:spPr/>
    </dgm:pt>
    <dgm:pt modelId="{D941C3E0-F24E-467C-9A14-C4AA32AF50BE}" type="pres">
      <dgm:prSet presAssocID="{90374C08-2750-4623-BC66-DAA927583EB7}" presName="FirstChild" presStyleLbl="revTx" presStyleIdx="4" presStyleCnt="6" custScaleX="976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D0222-69E8-4B57-913A-AA0A19A2DA4E}" type="pres">
      <dgm:prSet presAssocID="{90374C08-2750-4623-BC66-DAA927583EB7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830436-E16F-4D26-B559-CDDAB4C87ECE}" type="pres">
      <dgm:prSet presAssocID="{90374C08-2750-4623-BC66-DAA927583EB7}" presName="Accent" presStyleLbl="parChTrans1D1" presStyleIdx="2" presStyleCnt="3"/>
      <dgm:spPr/>
    </dgm:pt>
    <dgm:pt modelId="{9C649D86-8F75-45BA-93D6-15C304EA4633}" type="pres">
      <dgm:prSet presAssocID="{90374C08-2750-4623-BC66-DAA927583EB7}" presName="Child" presStyleLbl="revTx" presStyleIdx="5" presStyleCnt="6" custScaleY="526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9E8A1D-F064-4506-930D-D2A9F2622DD8}" type="presOf" srcId="{90374C08-2750-4623-BC66-DAA927583EB7}" destId="{767D0222-69E8-4B57-913A-AA0A19A2DA4E}" srcOrd="0" destOrd="0" presId="urn:microsoft.com/office/officeart/2011/layout/TabList"/>
    <dgm:cxn modelId="{35FE6BA1-633A-4B63-B92C-3C5AA579CA2B}" srcId="{06AE4EBE-1C73-4150-AD74-F6C3658043F4}" destId="{E5F8D12C-1F4C-4A84-8BCE-19025EF03A70}" srcOrd="2" destOrd="0" parTransId="{0D79441D-D115-4AF5-AD31-6272DFB13C89}" sibTransId="{3FDA3507-FA22-44B2-B654-685BDCBB975C}"/>
    <dgm:cxn modelId="{14953761-E942-4406-9897-885D35FB109B}" type="presOf" srcId="{ACDC060D-1118-4141-B6AF-4ADA79C14CE6}" destId="{85A1064F-A103-4268-8472-0A3501581789}" srcOrd="0" destOrd="0" presId="urn:microsoft.com/office/officeart/2011/layout/TabList"/>
    <dgm:cxn modelId="{D11A67F4-D640-4430-80CB-9510BA0914F9}" srcId="{06AE4EBE-1C73-4150-AD74-F6C3658043F4}" destId="{6EACB2C5-776C-4F41-AC54-FB0659BF52F2}" srcOrd="1" destOrd="0" parTransId="{09AFD6B7-B32D-46C7-BB09-8D33DC6AE7F2}" sibTransId="{6806391D-E847-470D-9F9F-97F69828A239}"/>
    <dgm:cxn modelId="{7937AA0E-E773-4BCA-B1D7-F74F1626F181}" type="presOf" srcId="{A88401EE-81E4-418D-90E0-177DE09A8C8D}" destId="{9C649D86-8F75-45BA-93D6-15C304EA4633}" srcOrd="0" destOrd="0" presId="urn:microsoft.com/office/officeart/2011/layout/TabList"/>
    <dgm:cxn modelId="{4A230F03-1D3E-426C-A295-D4E3F669E27B}" type="presOf" srcId="{86D52B4D-E7B1-4738-9F4F-672399A9FFA0}" destId="{D941C3E0-F24E-467C-9A14-C4AA32AF50BE}" srcOrd="0" destOrd="0" presId="urn:microsoft.com/office/officeart/2011/layout/TabList"/>
    <dgm:cxn modelId="{9ED8D165-C094-4B96-8CE0-F841EA12B3CF}" srcId="{90374C08-2750-4623-BC66-DAA927583EB7}" destId="{86D52B4D-E7B1-4738-9F4F-672399A9FFA0}" srcOrd="0" destOrd="0" parTransId="{A7260AEC-3D58-4BBC-8776-38024B7B140B}" sibTransId="{EEF1FFFF-C081-485A-95AB-3BAF83813CB0}"/>
    <dgm:cxn modelId="{32006150-BC3D-4CCF-A392-3C578EC5F6AB}" type="presOf" srcId="{1BBF25CB-5585-4E76-B2A1-183747C93868}" destId="{605AA533-1063-40F4-B9C3-78D38F436109}" srcOrd="0" destOrd="2" presId="urn:microsoft.com/office/officeart/2011/layout/TabList"/>
    <dgm:cxn modelId="{A323249E-5331-46B8-AD07-BE0A97A21D75}" srcId="{ACDC060D-1118-4141-B6AF-4ADA79C14CE6}" destId="{F7DF3BFC-58D7-4000-BB92-F8B69850351D}" srcOrd="1" destOrd="0" parTransId="{2A812DE0-7325-49CD-B5E1-DB970670348B}" sibTransId="{CBB351A6-2149-4A1A-8CF0-E6CA20E50AD8}"/>
    <dgm:cxn modelId="{98F16E4C-1EA2-4E50-9015-B2F0720F8523}" type="presOf" srcId="{06AE4EBE-1C73-4150-AD74-F6C3658043F4}" destId="{EC501814-55C1-4177-AA11-7BC20CAC3C6E}" srcOrd="0" destOrd="0" presId="urn:microsoft.com/office/officeart/2011/layout/TabList"/>
    <dgm:cxn modelId="{BDD7DB25-2A31-4429-A1CB-98D6412E1C74}" srcId="{2EDF8ADE-5B4D-4F12-881C-1D3154C6D120}" destId="{06AE4EBE-1C73-4150-AD74-F6C3658043F4}" srcOrd="1" destOrd="0" parTransId="{A5200D44-087E-4FBF-9185-D67CD4ED7C68}" sibTransId="{3EA53A02-E5B7-4A20-9545-4DF1A52CE25A}"/>
    <dgm:cxn modelId="{401E7C34-D3CD-4C1A-A4F4-046CF063BDF6}" type="presOf" srcId="{EAD344C3-5BA4-4511-B372-9A43116CA4E0}" destId="{D62F1BC0-BA63-42D2-A8D2-61798E69D2BD}" srcOrd="0" destOrd="0" presId="urn:microsoft.com/office/officeart/2011/layout/TabList"/>
    <dgm:cxn modelId="{BD515420-F7FF-4FFD-9D97-9EAC84C13391}" srcId="{06AE4EBE-1C73-4150-AD74-F6C3658043F4}" destId="{0FBE2215-6350-4EF2-8064-49078746928A}" srcOrd="0" destOrd="0" parTransId="{43F0D159-70C1-4D70-BD1D-FD4D8B5AB3CF}" sibTransId="{45340DC0-DDF3-4360-9918-AE505B790D15}"/>
    <dgm:cxn modelId="{F04B982D-095E-4CFA-A479-4D8A22D19E5C}" type="presOf" srcId="{2EDF8ADE-5B4D-4F12-881C-1D3154C6D120}" destId="{23E18B87-586A-4043-8BD6-1CFEB2BCFCE0}" srcOrd="0" destOrd="0" presId="urn:microsoft.com/office/officeart/2011/layout/TabList"/>
    <dgm:cxn modelId="{0D1AA063-B2D2-4949-ADF3-29C422FB44B4}" srcId="{2EDF8ADE-5B4D-4F12-881C-1D3154C6D120}" destId="{ACDC060D-1118-4141-B6AF-4ADA79C14CE6}" srcOrd="0" destOrd="0" parTransId="{830D4BA6-6707-48C0-8BB5-1D6EBC7F42E2}" sibTransId="{AE33F7A6-3222-4DD2-B38D-0993A95AD185}"/>
    <dgm:cxn modelId="{AB8F18E0-8ABB-4635-B6BB-026F1A7891B2}" srcId="{90374C08-2750-4623-BC66-DAA927583EB7}" destId="{A88401EE-81E4-418D-90E0-177DE09A8C8D}" srcOrd="1" destOrd="0" parTransId="{DF374090-60F4-4EBC-9F1D-3C369A48173D}" sibTransId="{B766855B-43E7-47D5-B8F0-7ABB2983BE3A}"/>
    <dgm:cxn modelId="{EE05D596-4098-4EDF-AC05-EC5613DCFF6C}" type="presOf" srcId="{6EACB2C5-776C-4F41-AC54-FB0659BF52F2}" destId="{605AA533-1063-40F4-B9C3-78D38F436109}" srcOrd="0" destOrd="0" presId="urn:microsoft.com/office/officeart/2011/layout/TabList"/>
    <dgm:cxn modelId="{68BFC5C7-127C-41A8-9FF4-45F8963659E0}" srcId="{2EDF8ADE-5B4D-4F12-881C-1D3154C6D120}" destId="{90374C08-2750-4623-BC66-DAA927583EB7}" srcOrd="2" destOrd="0" parTransId="{D4CCA04B-941A-44EB-A227-3C851C8B83DC}" sibTransId="{CD950596-864F-4D56-8130-86FC838D6D7F}"/>
    <dgm:cxn modelId="{66E1A636-1059-4384-BA72-3451D89C43D6}" type="presOf" srcId="{0FBE2215-6350-4EF2-8064-49078746928A}" destId="{8EB83A01-5C10-400B-A538-F685874DAA2F}" srcOrd="0" destOrd="0" presId="urn:microsoft.com/office/officeart/2011/layout/TabList"/>
    <dgm:cxn modelId="{796B4545-7FB2-42CF-B9A4-6C74E7656DDA}" srcId="{ACDC060D-1118-4141-B6AF-4ADA79C14CE6}" destId="{EAD344C3-5BA4-4511-B372-9A43116CA4E0}" srcOrd="0" destOrd="0" parTransId="{418B772A-E370-4206-81FD-C8A5F6618087}" sibTransId="{E70771F5-EF7C-4DF4-89A5-D1F53E80BFEF}"/>
    <dgm:cxn modelId="{F4E3685E-6D60-4F6F-9115-1871C9A78768}" srcId="{06AE4EBE-1C73-4150-AD74-F6C3658043F4}" destId="{1BBF25CB-5585-4E76-B2A1-183747C93868}" srcOrd="3" destOrd="0" parTransId="{B977569A-42A3-4B14-8090-2C2E2CF6EA33}" sibTransId="{790D2752-A5A2-430C-B2FF-6EE54C565417}"/>
    <dgm:cxn modelId="{5B824A83-17F8-446E-B3D3-0C5BE7323B8F}" type="presOf" srcId="{E5F8D12C-1F4C-4A84-8BCE-19025EF03A70}" destId="{605AA533-1063-40F4-B9C3-78D38F436109}" srcOrd="0" destOrd="1" presId="urn:microsoft.com/office/officeart/2011/layout/TabList"/>
    <dgm:cxn modelId="{00A025F9-2819-438F-AC23-5F5424511CB7}" type="presOf" srcId="{F7DF3BFC-58D7-4000-BB92-F8B69850351D}" destId="{3C0D7D5C-856F-42B1-B840-F037984F263D}" srcOrd="0" destOrd="0" presId="urn:microsoft.com/office/officeart/2011/layout/TabList"/>
    <dgm:cxn modelId="{D21B9DCA-6397-4E42-9297-3BCA71198F3D}" type="presParOf" srcId="{23E18B87-586A-4043-8BD6-1CFEB2BCFCE0}" destId="{9D562F5F-CDD1-474A-B269-E76E69B2D698}" srcOrd="0" destOrd="0" presId="urn:microsoft.com/office/officeart/2011/layout/TabList"/>
    <dgm:cxn modelId="{4531215B-7D59-43BA-A23C-F5DC48C4F7A3}" type="presParOf" srcId="{9D562F5F-CDD1-474A-B269-E76E69B2D698}" destId="{D62F1BC0-BA63-42D2-A8D2-61798E69D2BD}" srcOrd="0" destOrd="0" presId="urn:microsoft.com/office/officeart/2011/layout/TabList"/>
    <dgm:cxn modelId="{B7406101-BB21-4D56-90CB-F8185F593D14}" type="presParOf" srcId="{9D562F5F-CDD1-474A-B269-E76E69B2D698}" destId="{85A1064F-A103-4268-8472-0A3501581789}" srcOrd="1" destOrd="0" presId="urn:microsoft.com/office/officeart/2011/layout/TabList"/>
    <dgm:cxn modelId="{D6C92C75-721F-4425-97B4-3CA8D0659231}" type="presParOf" srcId="{9D562F5F-CDD1-474A-B269-E76E69B2D698}" destId="{381D1AD8-0D65-43E0-86D1-D275891D8973}" srcOrd="2" destOrd="0" presId="urn:microsoft.com/office/officeart/2011/layout/TabList"/>
    <dgm:cxn modelId="{13D8A248-3B70-4294-9961-BC5B4E4862EB}" type="presParOf" srcId="{23E18B87-586A-4043-8BD6-1CFEB2BCFCE0}" destId="{3C0D7D5C-856F-42B1-B840-F037984F263D}" srcOrd="1" destOrd="0" presId="urn:microsoft.com/office/officeart/2011/layout/TabList"/>
    <dgm:cxn modelId="{629C92FF-6DE3-4752-BC6A-998A52D1CDDC}" type="presParOf" srcId="{23E18B87-586A-4043-8BD6-1CFEB2BCFCE0}" destId="{0755EC4A-3C0F-443B-B436-99734C4A6A7A}" srcOrd="2" destOrd="0" presId="urn:microsoft.com/office/officeart/2011/layout/TabList"/>
    <dgm:cxn modelId="{63522AC7-78C8-43D0-84CE-4EC92B6187DC}" type="presParOf" srcId="{23E18B87-586A-4043-8BD6-1CFEB2BCFCE0}" destId="{B513C659-D60B-4F6D-A845-DC7511B561D3}" srcOrd="3" destOrd="0" presId="urn:microsoft.com/office/officeart/2011/layout/TabList"/>
    <dgm:cxn modelId="{14EB220E-7B19-4EB6-8320-D4D34B7B197B}" type="presParOf" srcId="{B513C659-D60B-4F6D-A845-DC7511B561D3}" destId="{8EB83A01-5C10-400B-A538-F685874DAA2F}" srcOrd="0" destOrd="0" presId="urn:microsoft.com/office/officeart/2011/layout/TabList"/>
    <dgm:cxn modelId="{0406DAA3-BF9E-4BA8-A7B3-4DE94C109AE0}" type="presParOf" srcId="{B513C659-D60B-4F6D-A845-DC7511B561D3}" destId="{EC501814-55C1-4177-AA11-7BC20CAC3C6E}" srcOrd="1" destOrd="0" presId="urn:microsoft.com/office/officeart/2011/layout/TabList"/>
    <dgm:cxn modelId="{F6D5C6FE-5A00-444C-B51A-9279FCAB7307}" type="presParOf" srcId="{B513C659-D60B-4F6D-A845-DC7511B561D3}" destId="{5FFB3DEC-1420-4B5D-8195-18F631E7F4EA}" srcOrd="2" destOrd="0" presId="urn:microsoft.com/office/officeart/2011/layout/TabList"/>
    <dgm:cxn modelId="{85F97254-9088-4283-8AD6-5462CDDEBC86}" type="presParOf" srcId="{23E18B87-586A-4043-8BD6-1CFEB2BCFCE0}" destId="{605AA533-1063-40F4-B9C3-78D38F436109}" srcOrd="4" destOrd="0" presId="urn:microsoft.com/office/officeart/2011/layout/TabList"/>
    <dgm:cxn modelId="{FD013641-B062-42F6-A92B-EBC6D04A3977}" type="presParOf" srcId="{23E18B87-586A-4043-8BD6-1CFEB2BCFCE0}" destId="{6508562A-6A7E-4D50-B58E-29A28170D4E1}" srcOrd="5" destOrd="0" presId="urn:microsoft.com/office/officeart/2011/layout/TabList"/>
    <dgm:cxn modelId="{746FCA15-3BDD-48E4-A7F1-8646220AF2E7}" type="presParOf" srcId="{23E18B87-586A-4043-8BD6-1CFEB2BCFCE0}" destId="{267AD43B-3060-4B52-A3B6-04B8E1DF3E2F}" srcOrd="6" destOrd="0" presId="urn:microsoft.com/office/officeart/2011/layout/TabList"/>
    <dgm:cxn modelId="{DB36D3E3-AB81-4B83-94BF-8D81ED66C5F2}" type="presParOf" srcId="{267AD43B-3060-4B52-A3B6-04B8E1DF3E2F}" destId="{D941C3E0-F24E-467C-9A14-C4AA32AF50BE}" srcOrd="0" destOrd="0" presId="urn:microsoft.com/office/officeart/2011/layout/TabList"/>
    <dgm:cxn modelId="{6F5A189D-495B-4801-970A-F1A05BAB1961}" type="presParOf" srcId="{267AD43B-3060-4B52-A3B6-04B8E1DF3E2F}" destId="{767D0222-69E8-4B57-913A-AA0A19A2DA4E}" srcOrd="1" destOrd="0" presId="urn:microsoft.com/office/officeart/2011/layout/TabList"/>
    <dgm:cxn modelId="{AF670E2F-893B-44EC-BA22-3E390AD0AEBC}" type="presParOf" srcId="{267AD43B-3060-4B52-A3B6-04B8E1DF3E2F}" destId="{E0830436-E16F-4D26-B559-CDDAB4C87ECE}" srcOrd="2" destOrd="0" presId="urn:microsoft.com/office/officeart/2011/layout/TabList"/>
    <dgm:cxn modelId="{55047CEE-D5E0-4270-A311-2A1764F8B05F}" type="presParOf" srcId="{23E18B87-586A-4043-8BD6-1CFEB2BCFCE0}" destId="{9C649D86-8F75-45BA-93D6-15C304EA4633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30436-E16F-4D26-B559-CDDAB4C87ECE}">
      <dsp:nvSpPr>
        <dsp:cNvPr id="0" name=""/>
        <dsp:cNvSpPr/>
      </dsp:nvSpPr>
      <dsp:spPr>
        <a:xfrm>
          <a:off x="0" y="3623141"/>
          <a:ext cx="8229600" cy="0"/>
        </a:xfrm>
        <a:prstGeom prst="line">
          <a:avLst/>
        </a:prstGeom>
        <a:noFill/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B3DEC-1420-4B5D-8195-18F631E7F4EA}">
      <dsp:nvSpPr>
        <dsp:cNvPr id="0" name=""/>
        <dsp:cNvSpPr/>
      </dsp:nvSpPr>
      <dsp:spPr>
        <a:xfrm>
          <a:off x="0" y="2108033"/>
          <a:ext cx="8229600" cy="0"/>
        </a:xfrm>
        <a:prstGeom prst="line">
          <a:avLst/>
        </a:prstGeom>
        <a:noFill/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D1AD8-0D65-43E0-86D1-D275891D8973}">
      <dsp:nvSpPr>
        <dsp:cNvPr id="0" name=""/>
        <dsp:cNvSpPr/>
      </dsp:nvSpPr>
      <dsp:spPr>
        <a:xfrm>
          <a:off x="0" y="828394"/>
          <a:ext cx="8229600" cy="0"/>
        </a:xfrm>
        <a:prstGeom prst="line">
          <a:avLst/>
        </a:prstGeom>
        <a:noFill/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F1BC0-BA63-42D2-A8D2-61798E69D2BD}">
      <dsp:nvSpPr>
        <dsp:cNvPr id="0" name=""/>
        <dsp:cNvSpPr/>
      </dsp:nvSpPr>
      <dsp:spPr>
        <a:xfrm>
          <a:off x="2209790" y="1612"/>
          <a:ext cx="5949714" cy="826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 is this feeling?</a:t>
          </a:r>
          <a:endParaRPr lang="en-US" sz="2600" kern="1200" dirty="0"/>
        </a:p>
      </dsp:txBody>
      <dsp:txXfrm>
        <a:off x="2209790" y="1612"/>
        <a:ext cx="5949714" cy="826781"/>
      </dsp:txXfrm>
    </dsp:sp>
    <dsp:sp modelId="{85A1064F-A103-4268-8472-0A3501581789}">
      <dsp:nvSpPr>
        <dsp:cNvPr id="0" name=""/>
        <dsp:cNvSpPr/>
      </dsp:nvSpPr>
      <dsp:spPr>
        <a:xfrm>
          <a:off x="0" y="1612"/>
          <a:ext cx="2139696" cy="826781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Naming:</a:t>
          </a:r>
          <a:endParaRPr lang="en-US" sz="2600" kern="1200" dirty="0"/>
        </a:p>
      </dsp:txBody>
      <dsp:txXfrm>
        <a:off x="40367" y="41979"/>
        <a:ext cx="2058962" cy="786414"/>
      </dsp:txXfrm>
    </dsp:sp>
    <dsp:sp modelId="{3C0D7D5C-856F-42B1-B840-F037984F263D}">
      <dsp:nvSpPr>
        <dsp:cNvPr id="0" name=""/>
        <dsp:cNvSpPr/>
      </dsp:nvSpPr>
      <dsp:spPr>
        <a:xfrm>
          <a:off x="0" y="828394"/>
          <a:ext cx="8229600" cy="411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What are all the feelings arising for me?  How many aspects or dimensions of this experience can I name?  </a:t>
          </a:r>
          <a:endParaRPr lang="en-US" sz="1300" kern="1200" dirty="0"/>
        </a:p>
      </dsp:txBody>
      <dsp:txXfrm>
        <a:off x="0" y="828394"/>
        <a:ext cx="8229600" cy="411517"/>
      </dsp:txXfrm>
    </dsp:sp>
    <dsp:sp modelId="{8EB83A01-5C10-400B-A538-F685874DAA2F}">
      <dsp:nvSpPr>
        <dsp:cNvPr id="0" name=""/>
        <dsp:cNvSpPr/>
      </dsp:nvSpPr>
      <dsp:spPr>
        <a:xfrm>
          <a:off x="2139695" y="1281251"/>
          <a:ext cx="6089904" cy="826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 is this feeling about?</a:t>
          </a:r>
          <a:endParaRPr lang="en-US" sz="2600" kern="1200" dirty="0"/>
        </a:p>
      </dsp:txBody>
      <dsp:txXfrm>
        <a:off x="2139695" y="1281251"/>
        <a:ext cx="6089904" cy="826781"/>
      </dsp:txXfrm>
    </dsp:sp>
    <dsp:sp modelId="{EC501814-55C1-4177-AA11-7BC20CAC3C6E}">
      <dsp:nvSpPr>
        <dsp:cNvPr id="0" name=""/>
        <dsp:cNvSpPr/>
      </dsp:nvSpPr>
      <dsp:spPr>
        <a:xfrm>
          <a:off x="0" y="1281251"/>
          <a:ext cx="2139696" cy="826781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2182939"/>
                <a:satOff val="7734"/>
                <a:lumOff val="294"/>
                <a:alphaOff val="0"/>
                <a:shade val="58000"/>
                <a:satMod val="150000"/>
              </a:schemeClr>
            </a:gs>
            <a:gs pos="72000">
              <a:schemeClr val="accent2">
                <a:hueOff val="2182939"/>
                <a:satOff val="7734"/>
                <a:lumOff val="294"/>
                <a:alphaOff val="0"/>
                <a:tint val="90000"/>
                <a:satMod val="135000"/>
              </a:schemeClr>
            </a:gs>
            <a:gs pos="100000">
              <a:schemeClr val="accent2">
                <a:hueOff val="2182939"/>
                <a:satOff val="7734"/>
                <a:lumOff val="294"/>
                <a:alphaOff val="0"/>
                <a:tint val="8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182939"/>
              <a:satOff val="7734"/>
              <a:lumOff val="29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Addressing:</a:t>
          </a:r>
          <a:endParaRPr lang="en-US" sz="2600" kern="1200" dirty="0"/>
        </a:p>
      </dsp:txBody>
      <dsp:txXfrm>
        <a:off x="40367" y="1321618"/>
        <a:ext cx="2058962" cy="786414"/>
      </dsp:txXfrm>
    </dsp:sp>
    <dsp:sp modelId="{605AA533-1063-40F4-B9C3-78D38F436109}">
      <dsp:nvSpPr>
        <dsp:cNvPr id="0" name=""/>
        <dsp:cNvSpPr/>
      </dsp:nvSpPr>
      <dsp:spPr>
        <a:xfrm>
          <a:off x="0" y="2108033"/>
          <a:ext cx="8229600" cy="646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smtClean="0"/>
            <a:t>Where </a:t>
          </a:r>
          <a:r>
            <a:rPr lang="en-US" sz="1300" kern="1200" dirty="0" smtClean="0"/>
            <a:t>does this feeling come from? 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Is the feeling proportional to the event? Is it too big for what is happening or too small?  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Does it remind me of past events?</a:t>
          </a:r>
          <a:endParaRPr lang="en-US" sz="1300" kern="1200" dirty="0"/>
        </a:p>
      </dsp:txBody>
      <dsp:txXfrm>
        <a:off x="0" y="2108033"/>
        <a:ext cx="8229600" cy="646987"/>
      </dsp:txXfrm>
    </dsp:sp>
    <dsp:sp modelId="{D941C3E0-F24E-467C-9A14-C4AA32AF50BE}">
      <dsp:nvSpPr>
        <dsp:cNvPr id="0" name=""/>
        <dsp:cNvSpPr/>
      </dsp:nvSpPr>
      <dsp:spPr>
        <a:xfrm>
          <a:off x="2209790" y="2796359"/>
          <a:ext cx="5949714" cy="826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 can I do with the energy of the feeling to transform my experience?</a:t>
          </a:r>
          <a:endParaRPr lang="en-US" sz="2600" kern="1200" dirty="0"/>
        </a:p>
      </dsp:txBody>
      <dsp:txXfrm>
        <a:off x="2209790" y="2796359"/>
        <a:ext cx="5949714" cy="826781"/>
      </dsp:txXfrm>
    </dsp:sp>
    <dsp:sp modelId="{767D0222-69E8-4B57-913A-AA0A19A2DA4E}">
      <dsp:nvSpPr>
        <dsp:cNvPr id="0" name=""/>
        <dsp:cNvSpPr/>
      </dsp:nvSpPr>
      <dsp:spPr>
        <a:xfrm>
          <a:off x="0" y="2796359"/>
          <a:ext cx="2139696" cy="826781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4365879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9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9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365879"/>
              <a:satOff val="15469"/>
              <a:lumOff val="588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Resolving:</a:t>
          </a:r>
          <a:endParaRPr lang="en-US" sz="2600" kern="1200" dirty="0"/>
        </a:p>
      </dsp:txBody>
      <dsp:txXfrm>
        <a:off x="40367" y="2836726"/>
        <a:ext cx="2058962" cy="786414"/>
      </dsp:txXfrm>
    </dsp:sp>
    <dsp:sp modelId="{9C649D86-8F75-45BA-93D6-15C304EA4633}">
      <dsp:nvSpPr>
        <dsp:cNvPr id="0" name=""/>
        <dsp:cNvSpPr/>
      </dsp:nvSpPr>
      <dsp:spPr>
        <a:xfrm>
          <a:off x="0" y="3623141"/>
          <a:ext cx="8229600" cy="871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Can I learn from the data and harness the energy such that I can do something creative with this experience?</a:t>
          </a:r>
          <a:endParaRPr lang="en-US" sz="1300" kern="1200" dirty="0"/>
        </a:p>
      </dsp:txBody>
      <dsp:txXfrm>
        <a:off x="0" y="3623141"/>
        <a:ext cx="8229600" cy="871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r>
              <a:rPr lang="en-US" smtClean="0"/>
              <a:t>Discipline #1: The Bothers Me Log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03576" y="0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237FA886-7D2C-422F-9F1C-06F34D5C3538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21993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r>
              <a:rPr lang="en-US" smtClean="0"/>
              <a:t>(C) Center for Creative Confict Resolution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03576" y="6721993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9FAA352-2241-4C07-BF9A-956AF9290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5998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r>
              <a:rPr lang="en-US" smtClean="0"/>
              <a:t>Discipline #1: The Bothers Me Log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03576" y="0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295D94E0-1BED-4D0C-ADC4-4099D3E72C1E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530225"/>
            <a:ext cx="3536950" cy="2654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6308" y="3361611"/>
            <a:ext cx="7490460" cy="31846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21993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r>
              <a:rPr lang="en-US" smtClean="0"/>
              <a:t>(C) Center for Creative Confict Resolution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03576" y="6721993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AB5632E-C9E4-4851-9D0F-AEFE512B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7364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5632E-C9E4-4851-9D0F-AEFE512B74B9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(C) Center for Creative Confict Resolution 2013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Discipline #1: The Bothers Me Log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9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Naming: What is this</a:t>
            </a:r>
            <a:r>
              <a:rPr lang="en-US" baseline="0" dirty="0" smtClean="0"/>
              <a:t> feeling?</a:t>
            </a:r>
            <a:endParaRPr lang="en-US" dirty="0" smtClean="0"/>
          </a:p>
          <a:p>
            <a:r>
              <a:rPr lang="en-US" dirty="0" smtClean="0"/>
              <a:t>Addressing : What is this feeling</a:t>
            </a:r>
            <a:r>
              <a:rPr lang="en-US" baseline="0" dirty="0" smtClean="0"/>
              <a:t> about? Where does it come from?</a:t>
            </a:r>
            <a:endParaRPr lang="en-US" dirty="0" smtClean="0"/>
          </a:p>
          <a:p>
            <a:r>
              <a:rPr lang="en-US" dirty="0" smtClean="0"/>
              <a:t>Resolving: How can I use the energy of the feeling to transform my experience?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D450C-FFDD-42D6-B811-6A34764042A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435D5F4-5AF4-4BBD-B3D9-3C8351AF4D8B}" type="datetime1">
              <a:rPr lang="en-US" smtClean="0">
                <a:solidFill>
                  <a:prstClr val="black"/>
                </a:solidFill>
              </a:rPr>
              <a:pPr/>
              <a:t>1/23/2013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(C) Center for Creative Confict Resolution 2013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Discipline #1: The Bothers Me Log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Discipline #1: The Bothers Me Log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(C) Center for Creative Confict Resolution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632E-C9E4-4851-9D0F-AEFE512B74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85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Discipline #1: The Bothers Me Log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8A2D2-BA6A-4106-BBE6-B0F4A967CB8A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EC0B0BA-495C-4017-A280-5099A5038A4F}" type="datetime1">
              <a:rPr lang="en-US" smtClean="0">
                <a:solidFill>
                  <a:prstClr val="black"/>
                </a:solidFill>
              </a:rPr>
              <a:pPr/>
              <a:t>1/23/2013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(C) Center for Creative Confict Resolution 2013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D450C-FFDD-42D6-B811-6A34764042A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4DCADC9-C93B-4ACC-9027-C9BB02F34903}" type="datetime1">
              <a:rPr lang="en-US" smtClean="0">
                <a:solidFill>
                  <a:prstClr val="black"/>
                </a:solidFill>
              </a:rPr>
              <a:pPr/>
              <a:t>1/23/2013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(C) Center for Creative Confict Resolution 2013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Discipline #1: The Bothers Me Log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D450C-FFDD-42D6-B811-6A34764042A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37A4480-F873-4F8A-BEC7-6C3E43132C16}" type="datetime1">
              <a:rPr lang="en-US" smtClean="0">
                <a:solidFill>
                  <a:prstClr val="black"/>
                </a:solidFill>
              </a:rPr>
              <a:pPr/>
              <a:t>1/23/2013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(C) Center for Creative Confict Resolution 2013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Discipline #1: The Bothers Me Log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D450C-FFDD-42D6-B811-6A34764042A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37A4480-F873-4F8A-BEC7-6C3E43132C16}" type="datetime1">
              <a:rPr lang="en-US" smtClean="0">
                <a:solidFill>
                  <a:prstClr val="black"/>
                </a:solidFill>
              </a:rPr>
              <a:pPr/>
              <a:t>1/23/2013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(C) Center for Creative Confict Resolution 2013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Discipline #1: The Bothers Me Log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Discipline #1: The Bothers Me Log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2CE8A-C730-4E53-8E99-7E7332C6F60F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392A12A-5470-40F1-A003-82A8CC9C9EA9}" type="datetime1">
              <a:rPr lang="en-US" smtClean="0">
                <a:solidFill>
                  <a:prstClr val="black"/>
                </a:solidFill>
              </a:rPr>
              <a:pPr/>
              <a:t>1/23/2013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(C) Center for Creative Confict Resolution 2013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Discipline #1: The Bothers Me Log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E97D3B-B989-42E2-8403-813908AFAFDE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710FE9B-87CF-4609-8FFC-A530AB10497C}" type="datetime1">
              <a:rPr lang="en-US" smtClean="0">
                <a:solidFill>
                  <a:prstClr val="black"/>
                </a:solidFill>
              </a:rPr>
              <a:pPr/>
              <a:t>1/23/2013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(C) Center for Creative Confict Resolution 2013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Discipline #1: The Bothers Me Log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FF9E9-1CBF-40CD-8C7F-691EFDC1E3C4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Layout</a:t>
            </a:r>
            <a:r>
              <a:rPr lang="en-US" baseline="0" dirty="0" smtClean="0"/>
              <a:t> of the five bad feelings spatially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6658589-1826-431A-8588-41C845D40D78}" type="datetime1">
              <a:rPr lang="en-US" smtClean="0">
                <a:solidFill>
                  <a:prstClr val="black"/>
                </a:solidFill>
              </a:rPr>
              <a:pPr/>
              <a:t>1/23/2013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(C) Center for Creative Confict Resolution 2013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82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30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04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030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4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29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568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291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007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737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70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858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87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27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43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1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0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58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33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3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3536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A8EF82F-1695-4C44-8E24-5C11C4A13A54}" type="datetimeFigureOut">
              <a:rPr 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1/23/2013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A173C3C-6578-476D-A545-4C7596FB65B5}" type="slidenum">
              <a:rPr 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57899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Discipline # 1 The Bothers Me Log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First in the series of Mindfulness Disciplines of Creative Conflict Resolution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5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kumimoji="0" lang="en-US" sz="4000" kern="1200" spc="1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Three tasks for building emotional competence</a:t>
            </a:r>
            <a:endParaRPr lang="en-US" sz="4000" dirty="0"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086620"/>
              </p:ext>
            </p:extLst>
          </p:nvPr>
        </p:nvGraphicFramePr>
        <p:xfrm>
          <a:off x="457200" y="1676400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443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D1AD8-0D65-43E0-86D1-D275891D89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A1064F-A103-4268-8472-0A3501581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2F1BC0-BA63-42D2-A8D2-61798E69D2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0D7D5C-856F-42B1-B840-F037984F26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FB3DEC-1420-4B5D-8195-18F631E7F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501814-55C1-4177-AA11-7BC20CAC3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B83A01-5C10-400B-A538-F685874DAA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5AA533-1063-40F4-B9C3-78D38F436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830436-E16F-4D26-B559-CDDAB4C87E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7D0222-69E8-4B57-913A-AA0A19A2D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41C3E0-F24E-467C-9A14-C4AA32AF5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649D86-8F75-45BA-93D6-15C304EA46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Bothers Me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urged to “not let things bother us”</a:t>
            </a:r>
          </a:p>
          <a:p>
            <a:r>
              <a:rPr lang="en-US" dirty="0" smtClean="0"/>
              <a:t>We can’t address a problem until we become aware of it.</a:t>
            </a:r>
          </a:p>
          <a:p>
            <a:r>
              <a:rPr lang="en-US" dirty="0" smtClean="0"/>
              <a:t>This discipline is about becoming aware of problems we already know how to solve but don’t.</a:t>
            </a:r>
          </a:p>
          <a:p>
            <a:r>
              <a:rPr lang="en-US" dirty="0" smtClean="0"/>
              <a:t>The only true mistake is to not pay attention.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1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Bothers Me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Spend five minutes every day writing down what is bothering you or has bothered you in the last 24 hours.</a:t>
            </a:r>
          </a:p>
          <a:p>
            <a:r>
              <a:rPr lang="en-US" dirty="0" smtClean="0"/>
              <a:t>Not a journal or a diary but a list</a:t>
            </a:r>
          </a:p>
          <a:p>
            <a:r>
              <a:rPr lang="en-US" dirty="0" smtClean="0"/>
              <a:t>As a pattern emerges you may want to create a check list.  “Has </a:t>
            </a:r>
            <a:r>
              <a:rPr lang="en-US" i="1" dirty="0" smtClean="0"/>
              <a:t>this</a:t>
            </a:r>
            <a:r>
              <a:rPr lang="en-US" dirty="0" smtClean="0"/>
              <a:t> bothered me in the last day?”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0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feelings?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US" sz="3600" dirty="0"/>
              <a:t>Feelings are interior experiences: real for us but unavailable to others until we express them</a:t>
            </a:r>
          </a:p>
          <a:p>
            <a:pPr fontAlgn="ctr"/>
            <a:r>
              <a:rPr lang="en-US" sz="3600" dirty="0"/>
              <a:t>Feelings are composed of both </a:t>
            </a:r>
          </a:p>
          <a:p>
            <a:pPr lvl="1" fontAlgn="ctr"/>
            <a:r>
              <a:rPr lang="en-US" sz="3600" dirty="0"/>
              <a:t>information (data) and </a:t>
            </a:r>
          </a:p>
          <a:p>
            <a:pPr lvl="1" fontAlgn="ctr"/>
            <a:r>
              <a:rPr lang="en-US" sz="3600" dirty="0"/>
              <a:t>energy (motivation or drive)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4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Development of Feelings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Chronological sequence</a:t>
            </a:r>
          </a:p>
          <a:p>
            <a:pPr lvl="1"/>
            <a:r>
              <a:rPr lang="en-US" dirty="0"/>
              <a:t>Sensations</a:t>
            </a:r>
          </a:p>
          <a:p>
            <a:pPr lvl="1"/>
            <a:r>
              <a:rPr lang="en-US" dirty="0"/>
              <a:t>Emotions</a:t>
            </a:r>
          </a:p>
          <a:p>
            <a:pPr lvl="1"/>
            <a:r>
              <a:rPr lang="en-US" dirty="0"/>
              <a:t>Thoughts</a:t>
            </a:r>
          </a:p>
          <a:p>
            <a:pPr lvl="1"/>
            <a:r>
              <a:rPr lang="en-US" dirty="0"/>
              <a:t>Wishes</a:t>
            </a:r>
          </a:p>
          <a:p>
            <a:r>
              <a:rPr lang="en-US" dirty="0"/>
              <a:t>Each level builds on the one that precedes </a:t>
            </a:r>
            <a:r>
              <a:rPr lang="en-US" dirty="0" smtClean="0"/>
              <a:t>it.</a:t>
            </a:r>
            <a:endParaRPr lang="en-US" dirty="0"/>
          </a:p>
          <a:p>
            <a:r>
              <a:rPr lang="en-US" dirty="0"/>
              <a:t>If one isn’t present, the higher order ones </a:t>
            </a:r>
            <a:r>
              <a:rPr lang="en-US" dirty="0" smtClean="0"/>
              <a:t>collapse.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95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sz="48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Domains of Consciousness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352800" cy="3962400"/>
          </a:xfrm>
        </p:spPr>
        <p:txBody>
          <a:bodyPr>
            <a:normAutofit/>
          </a:bodyPr>
          <a:lstStyle/>
          <a:p>
            <a:r>
              <a:rPr kumimoji="0" lang="en-US" sz="3600" b="1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Sensations</a:t>
            </a:r>
          </a:p>
          <a:p>
            <a:r>
              <a:rPr kumimoji="0" lang="en-US" sz="3600" b="1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Emotions</a:t>
            </a:r>
          </a:p>
          <a:p>
            <a:endParaRPr kumimoji="0" lang="en-US" sz="3600" b="1" kern="1200" spc="100" baseline="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kumimoji="0" lang="en-US" sz="3600" b="1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Thoughts</a:t>
            </a:r>
          </a:p>
          <a:p>
            <a:r>
              <a:rPr kumimoji="0" lang="en-US" sz="3600" b="1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Wishes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2362200"/>
            <a:ext cx="4898136" cy="2819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Intuition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3600" dirty="0" smtClean="0"/>
              <a:t>Imagination</a:t>
            </a:r>
            <a:endParaRPr lang="en-US" sz="3600" dirty="0"/>
          </a:p>
        </p:txBody>
      </p:sp>
      <p:sp>
        <p:nvSpPr>
          <p:cNvPr id="5" name="Right Brace 4"/>
          <p:cNvSpPr/>
          <p:nvPr/>
        </p:nvSpPr>
        <p:spPr>
          <a:xfrm>
            <a:off x="3591128" y="2362200"/>
            <a:ext cx="155448" cy="914400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3579876" y="4038600"/>
            <a:ext cx="155448" cy="914400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2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sz="5400" kern="1200" spc="1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Aspects of awareness</a:t>
            </a:r>
            <a:endParaRPr lang="en-US" sz="5400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590800"/>
          </a:xfrm>
        </p:spPr>
        <p:txBody>
          <a:bodyPr>
            <a:normAutofit/>
          </a:bodyPr>
          <a:lstStyle/>
          <a:p>
            <a:r>
              <a:rPr kumimoji="0" lang="en-US" sz="36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Focus of attention: what I look at</a:t>
            </a:r>
          </a:p>
          <a:p>
            <a:r>
              <a:rPr kumimoji="0" lang="en-US" sz="36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Locus of Identity: where I look from</a:t>
            </a:r>
          </a:p>
          <a:p>
            <a:r>
              <a:rPr kumimoji="0" lang="en-US" sz="36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Lens or map: what I look through</a:t>
            </a:r>
          </a:p>
        </p:txBody>
      </p:sp>
      <p:pic>
        <p:nvPicPr>
          <p:cNvPr id="4" name="Picture 3" descr="tre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99" y="4231105"/>
            <a:ext cx="2486025" cy="2093496"/>
          </a:xfrm>
          <a:prstGeom prst="rect">
            <a:avLst/>
          </a:prstGeom>
        </p:spPr>
      </p:pic>
      <p:pic>
        <p:nvPicPr>
          <p:cNvPr id="5" name="Picture 4" descr="ey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2200" y="4114800"/>
            <a:ext cx="2217978" cy="2057400"/>
          </a:xfrm>
          <a:prstGeom prst="rect">
            <a:avLst/>
          </a:prstGeom>
        </p:spPr>
      </p:pic>
      <p:pic>
        <p:nvPicPr>
          <p:cNvPr id="6" name="Picture 5" descr="len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419600"/>
            <a:ext cx="487681" cy="186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61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sz="5400" kern="1200" spc="1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Perspectives</a:t>
            </a:r>
            <a:endParaRPr lang="en-US" sz="5400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590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0" lang="en-US" sz="36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When I focus my attention on a given object from a specific locus and look through a particular</a:t>
            </a:r>
            <a:r>
              <a:rPr kumimoji="0" lang="en-US" sz="3600" kern="1200" spc="1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l</a:t>
            </a:r>
            <a:r>
              <a:rPr kumimoji="0" lang="en-US" sz="36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ens </a:t>
            </a:r>
            <a:r>
              <a:rPr kumimoji="0" lang="en-US" sz="36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or </a:t>
            </a:r>
            <a:r>
              <a:rPr kumimoji="0" lang="en-US" sz="36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with a particular map </a:t>
            </a:r>
            <a:r>
              <a:rPr kumimoji="0" lang="en-US" sz="36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 </a:t>
            </a:r>
            <a:r>
              <a:rPr kumimoji="0" lang="en-US" sz="36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am adopting a perspective.</a:t>
            </a:r>
            <a:endParaRPr kumimoji="0" lang="en-US" sz="3600" kern="1200" spc="100" baseline="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tre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99" y="4231105"/>
            <a:ext cx="2486025" cy="2093496"/>
          </a:xfrm>
          <a:prstGeom prst="rect">
            <a:avLst/>
          </a:prstGeom>
        </p:spPr>
      </p:pic>
      <p:pic>
        <p:nvPicPr>
          <p:cNvPr id="5" name="Picture 4" descr="ey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2200" y="4114800"/>
            <a:ext cx="2217978" cy="2057400"/>
          </a:xfrm>
          <a:prstGeom prst="rect">
            <a:avLst/>
          </a:prstGeom>
        </p:spPr>
      </p:pic>
      <p:pic>
        <p:nvPicPr>
          <p:cNvPr id="6" name="Picture 5" descr="len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419600"/>
            <a:ext cx="487681" cy="186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75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</a:t>
            </a:r>
            <a:r>
              <a:rPr lang="en-US" dirty="0" smtClean="0"/>
              <a:t>not feel </a:t>
            </a:r>
            <a:r>
              <a:rPr lang="en-US" dirty="0"/>
              <a:t>our </a:t>
            </a:r>
            <a:r>
              <a:rPr lang="en-US" dirty="0" smtClean="0"/>
              <a:t>feelings?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572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don’t want to feel bad</a:t>
            </a:r>
          </a:p>
          <a:p>
            <a:pPr>
              <a:lnSpc>
                <a:spcPct val="90000"/>
              </a:lnSpc>
            </a:pPr>
            <a:r>
              <a:rPr lang="en-US" dirty="0"/>
              <a:t>We think there is a choice to feel good or to feel </a:t>
            </a:r>
            <a:r>
              <a:rPr lang="en-US" dirty="0" smtClean="0"/>
              <a:t>bad when the choice is not </a:t>
            </a:r>
            <a:r>
              <a:rPr lang="en-US" i="1" dirty="0" smtClean="0"/>
              <a:t>what to feel</a:t>
            </a:r>
            <a:r>
              <a:rPr lang="en-US" dirty="0" smtClean="0"/>
              <a:t> but </a:t>
            </a:r>
            <a:r>
              <a:rPr lang="en-US" i="1" dirty="0" smtClean="0"/>
              <a:t>whether to feel</a:t>
            </a:r>
            <a:r>
              <a:rPr lang="en-US" dirty="0" smtClean="0"/>
              <a:t>.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choice is in </a:t>
            </a:r>
            <a:r>
              <a:rPr lang="en-US" dirty="0"/>
              <a:t>what </a:t>
            </a:r>
            <a:r>
              <a:rPr lang="en-US" dirty="0" smtClean="0"/>
              <a:t>perspective we </a:t>
            </a:r>
            <a:r>
              <a:rPr lang="en-US" dirty="0"/>
              <a:t>will </a:t>
            </a:r>
            <a:r>
              <a:rPr lang="en-US" dirty="0" smtClean="0"/>
              <a:t>adopt and what we will do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Choosing to </a:t>
            </a:r>
            <a:r>
              <a:rPr lang="en-US" dirty="0"/>
              <a:t>not pay </a:t>
            </a:r>
            <a:r>
              <a:rPr lang="en-US" dirty="0"/>
              <a:t>attention to “bad” feelings: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Doesn’t make them go away.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Doesn’t mean that we are not affected by them.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Doesn’t mean that they don’t affect our behavior.</a:t>
            </a:r>
          </a:p>
        </p:txBody>
      </p:sp>
    </p:spTree>
    <p:extLst>
      <p:ext uri="{BB962C8B-B14F-4D97-AF65-F5344CB8AC3E}">
        <p14:creationId xmlns:p14="http://schemas.microsoft.com/office/powerpoint/2010/main" val="341928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The Five “Bad” Feelings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/>
              <a:t>Hurt</a:t>
            </a:r>
            <a:r>
              <a:rPr lang="en-US"/>
              <a:t>: the central bad feeling.  I am not getting what I need. I am getting what I don’t need.</a:t>
            </a:r>
          </a:p>
          <a:p>
            <a:r>
              <a:rPr lang="en-US" b="1" i="1"/>
              <a:t>Fear</a:t>
            </a:r>
            <a:r>
              <a:rPr lang="en-US"/>
              <a:t>: future tense hurt.  This is going to hurt.</a:t>
            </a:r>
          </a:p>
          <a:p>
            <a:r>
              <a:rPr lang="en-US" b="1" i="1"/>
              <a:t>Sadness</a:t>
            </a:r>
            <a:r>
              <a:rPr lang="en-US"/>
              <a:t>: past tense hurt.  It really hurt when my Grandpa died.</a:t>
            </a:r>
          </a:p>
          <a:p>
            <a:r>
              <a:rPr lang="en-US" b="1" i="1"/>
              <a:t>Anger</a:t>
            </a:r>
            <a:r>
              <a:rPr lang="en-US"/>
              <a:t>: the choice that the other makes hurts me.</a:t>
            </a:r>
          </a:p>
          <a:p>
            <a:r>
              <a:rPr lang="en-US" b="1" i="1"/>
              <a:t>Guilt</a:t>
            </a:r>
            <a:r>
              <a:rPr lang="en-US"/>
              <a:t>: the choice that I make hurts another.</a:t>
            </a:r>
          </a:p>
        </p:txBody>
      </p:sp>
    </p:spTree>
    <p:extLst>
      <p:ext uri="{BB962C8B-B14F-4D97-AF65-F5344CB8AC3E}">
        <p14:creationId xmlns:p14="http://schemas.microsoft.com/office/powerpoint/2010/main" val="28110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2" grpId="0"/>
      <p:bldP spid="307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3581400" y="2819400"/>
            <a:ext cx="198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prstClr val="white"/>
                </a:solidFill>
              </a:rPr>
              <a:t>HURT</a:t>
            </a:r>
          </a:p>
        </p:txBody>
      </p:sp>
      <p:sp>
        <p:nvSpPr>
          <p:cNvPr id="308229" name="Text Box 5"/>
          <p:cNvSpPr txBox="1">
            <a:spLocks noChangeArrowheads="1"/>
          </p:cNvSpPr>
          <p:nvPr/>
        </p:nvSpPr>
        <p:spPr bwMode="auto">
          <a:xfrm>
            <a:off x="3619500" y="1371600"/>
            <a:ext cx="1905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prstClr val="white"/>
                </a:solidFill>
              </a:rPr>
              <a:t>FEAR</a:t>
            </a:r>
          </a:p>
        </p:txBody>
      </p:sp>
      <p:sp>
        <p:nvSpPr>
          <p:cNvPr id="308230" name="Text Box 6"/>
          <p:cNvSpPr txBox="1">
            <a:spLocks noChangeArrowheads="1"/>
          </p:cNvSpPr>
          <p:nvPr/>
        </p:nvSpPr>
        <p:spPr bwMode="auto">
          <a:xfrm>
            <a:off x="2971800" y="4495800"/>
            <a:ext cx="3200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prstClr val="white"/>
                </a:solidFill>
              </a:rPr>
              <a:t>SADNESS</a:t>
            </a:r>
          </a:p>
        </p:txBody>
      </p:sp>
      <p:sp>
        <p:nvSpPr>
          <p:cNvPr id="308231" name="Text Box 7"/>
          <p:cNvSpPr txBox="1">
            <a:spLocks noChangeArrowheads="1"/>
          </p:cNvSpPr>
          <p:nvPr/>
        </p:nvSpPr>
        <p:spPr bwMode="auto">
          <a:xfrm>
            <a:off x="609600" y="2819400"/>
            <a:ext cx="2438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prstClr val="white"/>
                </a:solidFill>
              </a:rPr>
              <a:t>ANGER</a:t>
            </a:r>
          </a:p>
        </p:txBody>
      </p:sp>
      <p:sp>
        <p:nvSpPr>
          <p:cNvPr id="308232" name="Text Box 8"/>
          <p:cNvSpPr txBox="1">
            <a:spLocks noChangeArrowheads="1"/>
          </p:cNvSpPr>
          <p:nvPr/>
        </p:nvSpPr>
        <p:spPr bwMode="auto">
          <a:xfrm>
            <a:off x="6172200" y="2819400"/>
            <a:ext cx="213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prstClr val="white"/>
                </a:solidFill>
              </a:rPr>
              <a:t>GUILT</a:t>
            </a:r>
          </a:p>
        </p:txBody>
      </p:sp>
    </p:spTree>
    <p:extLst>
      <p:ext uri="{BB962C8B-B14F-4D97-AF65-F5344CB8AC3E}">
        <p14:creationId xmlns:p14="http://schemas.microsoft.com/office/powerpoint/2010/main" val="153931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8" grpId="0"/>
      <p:bldP spid="308229" grpId="0"/>
      <p:bldP spid="308230" grpId="0"/>
      <p:bldP spid="308231" grpId="0"/>
      <p:bldP spid="3082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777</Words>
  <Application>Microsoft Office PowerPoint</Application>
  <PresentationFormat>On-screen Show (4:3)</PresentationFormat>
  <Paragraphs>112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Foundry</vt:lpstr>
      <vt:lpstr>1_Foundry</vt:lpstr>
      <vt:lpstr>Discipline # 1 The Bothers Me Log</vt:lpstr>
      <vt:lpstr>What are feelings?</vt:lpstr>
      <vt:lpstr>Development of Feelings</vt:lpstr>
      <vt:lpstr>Domains of Consciousness</vt:lpstr>
      <vt:lpstr>Aspects of awareness</vt:lpstr>
      <vt:lpstr>Perspectives</vt:lpstr>
      <vt:lpstr>Why not feel our feelings?</vt:lpstr>
      <vt:lpstr>The Five “Bad” Feelings</vt:lpstr>
      <vt:lpstr>PowerPoint Presentation</vt:lpstr>
      <vt:lpstr>Three tasks for building emotional competence</vt:lpstr>
      <vt:lpstr>Bothers Me Log</vt:lpstr>
      <vt:lpstr>Bothers Me Log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Discipline # 1 The Bothers Me Log</dc:title>
  <dc:creator>Desktop</dc:creator>
  <cp:lastModifiedBy>Desktop</cp:lastModifiedBy>
  <cp:revision>11</cp:revision>
  <cp:lastPrinted>2013-01-24T02:42:04Z</cp:lastPrinted>
  <dcterms:created xsi:type="dcterms:W3CDTF">2013-01-10T03:38:16Z</dcterms:created>
  <dcterms:modified xsi:type="dcterms:W3CDTF">2013-01-24T02:54:26Z</dcterms:modified>
</cp:coreProperties>
</file>